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9" r:id="rId3"/>
    <p:sldId id="260" r:id="rId4"/>
    <p:sldId id="265" r:id="rId5"/>
    <p:sldId id="288" r:id="rId6"/>
    <p:sldId id="291" r:id="rId7"/>
    <p:sldId id="289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290" r:id="rId24"/>
    <p:sldId id="26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58" autoAdjust="0"/>
    <p:restoredTop sz="94660"/>
  </p:normalViewPr>
  <p:slideViewPr>
    <p:cSldViewPr snapToGrid="0">
      <p:cViewPr varScale="1">
        <p:scale>
          <a:sx n="79" d="100"/>
          <a:sy n="79" d="100"/>
        </p:scale>
        <p:origin x="1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451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33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428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567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187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38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972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422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938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85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88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15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764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7192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257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743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692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74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32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5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22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00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158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58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-1"/>
            <a:ext cx="12192000" cy="3987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i="1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000" i="1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800" i="1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i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(</a:t>
            </a:r>
            <a:r>
              <a:rPr lang="ko-KR" altLang="en-US" sz="2000" i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서원대학교 </a:t>
            </a:r>
            <a:r>
              <a:rPr lang="en-US" altLang="ko-KR" sz="2000" i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IT</a:t>
            </a:r>
            <a:r>
              <a:rPr lang="ko-KR" altLang="en-US" sz="2000" i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학부</a:t>
            </a:r>
            <a:r>
              <a:rPr lang="en-US" altLang="ko-KR" sz="2000" i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) </a:t>
            </a:r>
            <a:r>
              <a:rPr lang="ko-KR" altLang="en-US" sz="3600" b="1" i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학생 정보 관리 프로그램</a:t>
            </a:r>
            <a:endParaRPr lang="en-US" altLang="ko-KR" sz="3600" b="1" i="1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DB </a:t>
            </a:r>
            <a:r>
              <a: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기반의 </a:t>
            </a:r>
            <a:r>
              <a:rPr lang="en-US" altLang="ko-KR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Standalone </a:t>
            </a:r>
            <a:r>
              <a: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프로그램 </a:t>
            </a:r>
            <a:r>
              <a:rPr lang="en-US" altLang="ko-KR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_ </a:t>
            </a:r>
            <a:r>
              <a: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최종발표</a:t>
            </a:r>
            <a:endParaRPr lang="ko-KR" altLang="en-US" sz="3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6B0751-7DFE-41B1-A90A-FF680E572659}"/>
              </a:ext>
            </a:extLst>
          </p:cNvPr>
          <p:cNvSpPr txBox="1"/>
          <p:nvPr/>
        </p:nvSpPr>
        <p:spPr>
          <a:xfrm>
            <a:off x="9681233" y="5460375"/>
            <a:ext cx="2510767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554F4D"/>
                </a:solidFill>
              </a:rPr>
              <a:t>발    표    일 </a:t>
            </a:r>
            <a:r>
              <a:rPr lang="en-US" altLang="ko-KR" sz="1400" dirty="0">
                <a:solidFill>
                  <a:srgbClr val="554F4D"/>
                </a:solidFill>
              </a:rPr>
              <a:t>: 2021-04-21</a:t>
            </a: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554F4D"/>
                </a:solidFill>
              </a:rPr>
              <a:t>학           과 </a:t>
            </a:r>
            <a:r>
              <a:rPr lang="en-US" altLang="ko-KR" sz="1400" dirty="0">
                <a:solidFill>
                  <a:srgbClr val="554F4D"/>
                </a:solidFill>
              </a:rPr>
              <a:t>: </a:t>
            </a:r>
            <a:r>
              <a:rPr lang="ko-KR" altLang="en-US" sz="1400" dirty="0">
                <a:solidFill>
                  <a:srgbClr val="554F4D"/>
                </a:solidFill>
              </a:rPr>
              <a:t>컴퓨터공학과</a:t>
            </a:r>
            <a:endParaRPr lang="en-US" altLang="ko-KR" sz="1400" dirty="0">
              <a:solidFill>
                <a:srgbClr val="554F4D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554F4D"/>
                </a:solidFill>
              </a:rPr>
              <a:t>학           번 </a:t>
            </a:r>
            <a:r>
              <a:rPr lang="en-US" altLang="ko-KR" sz="1400" dirty="0">
                <a:solidFill>
                  <a:srgbClr val="554F4D"/>
                </a:solidFill>
              </a:rPr>
              <a:t>: 201811425</a:t>
            </a: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554F4D"/>
                </a:solidFill>
              </a:rPr>
              <a:t>발    표    자 </a:t>
            </a:r>
            <a:r>
              <a:rPr lang="en-US" altLang="ko-KR" sz="1400" dirty="0">
                <a:solidFill>
                  <a:srgbClr val="554F4D"/>
                </a:solidFill>
              </a:rPr>
              <a:t>: </a:t>
            </a:r>
            <a:r>
              <a:rPr lang="ko-KR" altLang="en-US" sz="1400" dirty="0">
                <a:solidFill>
                  <a:srgbClr val="554F4D"/>
                </a:solidFill>
              </a:rPr>
              <a:t>정 소 연</a:t>
            </a:r>
            <a:endParaRPr lang="en-US" altLang="ko-KR" sz="14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230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1258025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7802" y="84613"/>
            <a:ext cx="5468331" cy="101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 </a:t>
            </a: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매뉴얼</a:t>
            </a:r>
            <a:endParaRPr lang="en-US" altLang="ko-KR" sz="3200" dirty="0">
              <a:solidFill>
                <a:prstClr val="black">
                  <a:lumMod val="85000"/>
                  <a:lumOff val="1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기반의 학생 정보 관리 프로그램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최종발표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83DD57-7A6D-4C0E-B726-30C5DBAB2F5F}"/>
              </a:ext>
            </a:extLst>
          </p:cNvPr>
          <p:cNvSpPr/>
          <p:nvPr/>
        </p:nvSpPr>
        <p:spPr>
          <a:xfrm>
            <a:off x="6211366" y="2311685"/>
            <a:ext cx="5622480" cy="3437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검색 기능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초기화면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 startAt="3"/>
            </a:pP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①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특정 학생 정보 검색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 검색을 원하는 학생의 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이름 입력 후 검색 버튼 클릭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②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전체 검색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저장되어 있는 모든 학생의 정보를 출력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③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닫기 버튼 클릭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 검색 창이 닫히고 초기 화면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</a:t>
            </a:r>
            <a:r>
              <a:rPr lang="ko-KR" altLang="en-US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으로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돌아감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5B9E36-8D9D-43DF-BBA3-41C51D446391}"/>
              </a:ext>
            </a:extLst>
          </p:cNvPr>
          <p:cNvCxnSpPr>
            <a:cxnSpLocks/>
          </p:cNvCxnSpPr>
          <p:nvPr/>
        </p:nvCxnSpPr>
        <p:spPr>
          <a:xfrm flipV="1">
            <a:off x="6096000" y="1831933"/>
            <a:ext cx="0" cy="462213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D8DF4D-8B6B-4FDA-A4B5-460FF3631329}"/>
              </a:ext>
            </a:extLst>
          </p:cNvPr>
          <p:cNvGrpSpPr/>
          <p:nvPr/>
        </p:nvGrpSpPr>
        <p:grpSpPr>
          <a:xfrm>
            <a:off x="981977" y="2253094"/>
            <a:ext cx="4998658" cy="3117896"/>
            <a:chOff x="981977" y="2253094"/>
            <a:chExt cx="4998658" cy="311789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274DE55-3FE9-40A3-B17D-08E756939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7" t="772" r="541"/>
            <a:stretch/>
          </p:blipFill>
          <p:spPr>
            <a:xfrm>
              <a:off x="981977" y="2253094"/>
              <a:ext cx="4998658" cy="311789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5891A97-71F7-44CE-9CA5-BF6E782E556E}"/>
                </a:ext>
              </a:extLst>
            </p:cNvPr>
            <p:cNvSpPr/>
            <p:nvPr/>
          </p:nvSpPr>
          <p:spPr>
            <a:xfrm>
              <a:off x="4850972" y="2657181"/>
              <a:ext cx="828000" cy="2693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0FAAA5D-FBC9-46DA-B2BF-D854A4AD69CA}"/>
                </a:ext>
              </a:extLst>
            </p:cNvPr>
            <p:cNvSpPr/>
            <p:nvPr/>
          </p:nvSpPr>
          <p:spPr>
            <a:xfrm>
              <a:off x="5106668" y="5016854"/>
              <a:ext cx="733400" cy="252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2D032C4-77B5-4870-828D-D4876637D257}"/>
                </a:ext>
              </a:extLst>
            </p:cNvPr>
            <p:cNvSpPr/>
            <p:nvPr/>
          </p:nvSpPr>
          <p:spPr>
            <a:xfrm>
              <a:off x="1076767" y="2619586"/>
              <a:ext cx="2580877" cy="3034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CC10FE4-6F48-4993-BE99-B5F887E17B08}"/>
                </a:ext>
              </a:extLst>
            </p:cNvPr>
            <p:cNvSpPr txBox="1"/>
            <p:nvPr/>
          </p:nvSpPr>
          <p:spPr>
            <a:xfrm>
              <a:off x="3347583" y="2311685"/>
              <a:ext cx="213442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10DC99-5FB4-42DC-AB86-451F2818611E}"/>
                </a:ext>
              </a:extLst>
            </p:cNvPr>
            <p:cNvSpPr txBox="1"/>
            <p:nvPr/>
          </p:nvSpPr>
          <p:spPr>
            <a:xfrm>
              <a:off x="4528646" y="2444244"/>
              <a:ext cx="213442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10CF39E-E77C-46EC-B649-EEB9843E6F7E}"/>
                </a:ext>
              </a:extLst>
            </p:cNvPr>
            <p:cNvSpPr txBox="1"/>
            <p:nvPr/>
          </p:nvSpPr>
          <p:spPr>
            <a:xfrm>
              <a:off x="4762611" y="4970106"/>
              <a:ext cx="176721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5681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1231392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7802" y="84613"/>
            <a:ext cx="5468331" cy="101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 </a:t>
            </a: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매뉴얼</a:t>
            </a:r>
            <a:endParaRPr lang="en-US" altLang="ko-KR" sz="3200" dirty="0">
              <a:solidFill>
                <a:prstClr val="black">
                  <a:lumMod val="85000"/>
                  <a:lumOff val="1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기반의 학생 정보 관리 프로그램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최종발표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83DD57-7A6D-4C0E-B726-30C5DBAB2F5F}"/>
              </a:ext>
            </a:extLst>
          </p:cNvPr>
          <p:cNvSpPr/>
          <p:nvPr/>
        </p:nvSpPr>
        <p:spPr>
          <a:xfrm>
            <a:off x="6113116" y="2350686"/>
            <a:ext cx="5483233" cy="3399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3.1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검색 기능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선택 학생 검색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학생 이름 검색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 startAt="3"/>
            </a:pP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①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 검색을 원하는 학생의 이름 입력 후 검색 버튼 클릭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해당 이름의 학생이 있으면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정보를 테이블에 출력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해당 이름의 학생이 없으면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메시지창을 통해 알림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②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같은 이름의 학생이 있다면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모두 출력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5B9E36-8D9D-43DF-BBA3-41C51D446391}"/>
              </a:ext>
            </a:extLst>
          </p:cNvPr>
          <p:cNvCxnSpPr>
            <a:cxnSpLocks/>
          </p:cNvCxnSpPr>
          <p:nvPr/>
        </p:nvCxnSpPr>
        <p:spPr>
          <a:xfrm flipV="1">
            <a:off x="6096000" y="1831933"/>
            <a:ext cx="0" cy="478193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51ACA95-4337-455D-A8A7-72F935A46961}"/>
              </a:ext>
            </a:extLst>
          </p:cNvPr>
          <p:cNvGrpSpPr/>
          <p:nvPr/>
        </p:nvGrpSpPr>
        <p:grpSpPr>
          <a:xfrm>
            <a:off x="879959" y="2486223"/>
            <a:ext cx="5060745" cy="3142175"/>
            <a:chOff x="879959" y="2486223"/>
            <a:chExt cx="5060745" cy="31421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252D6C9-EF69-402F-98AF-86152B1B64D7}"/>
                </a:ext>
              </a:extLst>
            </p:cNvPr>
            <p:cNvGrpSpPr/>
            <p:nvPr/>
          </p:nvGrpSpPr>
          <p:grpSpPr>
            <a:xfrm>
              <a:off x="879959" y="2486223"/>
              <a:ext cx="5060745" cy="3142175"/>
              <a:chOff x="857429" y="2484433"/>
              <a:chExt cx="5060745" cy="314217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0AA6149-C929-4C6F-860D-EB5878B1BD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10" r="362" b="86"/>
              <a:stretch/>
            </p:blipFill>
            <p:spPr>
              <a:xfrm>
                <a:off x="857429" y="2484433"/>
                <a:ext cx="5060745" cy="3142175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2D032C4-77B5-4870-828D-D4876637D257}"/>
                  </a:ext>
                </a:extLst>
              </p:cNvPr>
              <p:cNvSpPr/>
              <p:nvPr/>
            </p:nvSpPr>
            <p:spPr>
              <a:xfrm>
                <a:off x="1742592" y="2894794"/>
                <a:ext cx="1897253" cy="27453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FB7033-F21C-4B90-8FFC-41B61AB66E72}"/>
                </a:ext>
              </a:extLst>
            </p:cNvPr>
            <p:cNvSpPr txBox="1"/>
            <p:nvPr/>
          </p:nvSpPr>
          <p:spPr>
            <a:xfrm>
              <a:off x="3285479" y="2551088"/>
              <a:ext cx="213442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7829C56-218C-49FA-8502-58E6A77E4C9B}"/>
              </a:ext>
            </a:extLst>
          </p:cNvPr>
          <p:cNvGrpSpPr/>
          <p:nvPr/>
        </p:nvGrpSpPr>
        <p:grpSpPr>
          <a:xfrm>
            <a:off x="880650" y="2498037"/>
            <a:ext cx="5060054" cy="3142174"/>
            <a:chOff x="880650" y="2498037"/>
            <a:chExt cx="5060054" cy="314217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8854835-A4B4-4014-8F89-CF0555ADD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9"/>
            <a:stretch/>
          </p:blipFill>
          <p:spPr>
            <a:xfrm>
              <a:off x="880650" y="2498037"/>
              <a:ext cx="5060054" cy="31421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6AA8449-6272-4695-AAAF-D56519BA38A5}"/>
                </a:ext>
              </a:extLst>
            </p:cNvPr>
            <p:cNvSpPr/>
            <p:nvPr/>
          </p:nvSpPr>
          <p:spPr>
            <a:xfrm>
              <a:off x="985638" y="3220843"/>
              <a:ext cx="4625050" cy="4660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9001316-61D8-4E58-B81D-30366925AE28}"/>
              </a:ext>
            </a:extLst>
          </p:cNvPr>
          <p:cNvGrpSpPr/>
          <p:nvPr/>
        </p:nvGrpSpPr>
        <p:grpSpPr>
          <a:xfrm>
            <a:off x="836559" y="2486223"/>
            <a:ext cx="5102485" cy="3165801"/>
            <a:chOff x="836559" y="2486223"/>
            <a:chExt cx="5102485" cy="316580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4E245CD-665F-4A01-AA8C-056E4D19F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8"/>
            <a:stretch/>
          </p:blipFill>
          <p:spPr>
            <a:xfrm>
              <a:off x="836559" y="2486223"/>
              <a:ext cx="5102485" cy="31658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5893400-C408-42B5-B913-2A52362D343C}"/>
                </a:ext>
              </a:extLst>
            </p:cNvPr>
            <p:cNvSpPr/>
            <p:nvPr/>
          </p:nvSpPr>
          <p:spPr>
            <a:xfrm>
              <a:off x="2480046" y="3882825"/>
              <a:ext cx="2447061" cy="11508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B6629F-CD4D-4A89-B226-0BB527FC3E69}"/>
              </a:ext>
            </a:extLst>
          </p:cNvPr>
          <p:cNvGrpSpPr/>
          <p:nvPr/>
        </p:nvGrpSpPr>
        <p:grpSpPr>
          <a:xfrm>
            <a:off x="807595" y="2498037"/>
            <a:ext cx="5131449" cy="3191236"/>
            <a:chOff x="835540" y="2482131"/>
            <a:chExt cx="5131449" cy="31912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9A8F8CC-9F60-43DF-908F-123D91A03CB9}"/>
                </a:ext>
              </a:extLst>
            </p:cNvPr>
            <p:cNvGrpSpPr/>
            <p:nvPr/>
          </p:nvGrpSpPr>
          <p:grpSpPr>
            <a:xfrm>
              <a:off x="835540" y="2482131"/>
              <a:ext cx="5131449" cy="3191236"/>
              <a:chOff x="835540" y="2482131"/>
              <a:chExt cx="5131449" cy="3191236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BD41225-D3EC-430C-A32E-38333CEC70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46"/>
              <a:stretch/>
            </p:blipFill>
            <p:spPr>
              <a:xfrm>
                <a:off x="835540" y="2482131"/>
                <a:ext cx="5131449" cy="319123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861212-CA73-452E-89FE-70465F7A9463}"/>
                  </a:ext>
                </a:extLst>
              </p:cNvPr>
              <p:cNvSpPr/>
              <p:nvPr/>
            </p:nvSpPr>
            <p:spPr>
              <a:xfrm>
                <a:off x="879959" y="3209029"/>
                <a:ext cx="4801750" cy="57285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D96CA3-6F80-49D9-9610-0FFCDDFB74ED}"/>
                </a:ext>
              </a:extLst>
            </p:cNvPr>
            <p:cNvSpPr txBox="1"/>
            <p:nvPr/>
          </p:nvSpPr>
          <p:spPr>
            <a:xfrm>
              <a:off x="5597278" y="2980357"/>
              <a:ext cx="213442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291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1231392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7802" y="84613"/>
            <a:ext cx="5468331" cy="101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 </a:t>
            </a: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매뉴얼</a:t>
            </a:r>
            <a:endParaRPr lang="en-US" altLang="ko-KR" sz="3200" dirty="0">
              <a:solidFill>
                <a:prstClr val="black">
                  <a:lumMod val="85000"/>
                  <a:lumOff val="1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기반의 학생 정보 관리 프로그램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최종발표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83DD57-7A6D-4C0E-B726-30C5DBAB2F5F}"/>
              </a:ext>
            </a:extLst>
          </p:cNvPr>
          <p:cNvSpPr/>
          <p:nvPr/>
        </p:nvSpPr>
        <p:spPr>
          <a:xfrm>
            <a:off x="6130988" y="2715217"/>
            <a:ext cx="5483233" cy="2388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3.2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검색 기능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전체 학생 검색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①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전체 검색 버튼 클릭 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②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저장되어 있는 모든 학생들의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정보를 테이블에 출력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5B9E36-8D9D-43DF-BBA3-41C51D446391}"/>
              </a:ext>
            </a:extLst>
          </p:cNvPr>
          <p:cNvCxnSpPr>
            <a:cxnSpLocks/>
          </p:cNvCxnSpPr>
          <p:nvPr/>
        </p:nvCxnSpPr>
        <p:spPr>
          <a:xfrm flipV="1">
            <a:off x="6096000" y="1831933"/>
            <a:ext cx="0" cy="478193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B52443-2E2B-416A-8850-D9F053A320F1}"/>
              </a:ext>
            </a:extLst>
          </p:cNvPr>
          <p:cNvGrpSpPr/>
          <p:nvPr/>
        </p:nvGrpSpPr>
        <p:grpSpPr>
          <a:xfrm>
            <a:off x="995342" y="2485748"/>
            <a:ext cx="4998658" cy="3117896"/>
            <a:chOff x="968331" y="2412892"/>
            <a:chExt cx="4998658" cy="311789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74EE50E-BAE8-4C0A-BDFC-75228A78B262}"/>
                </a:ext>
              </a:extLst>
            </p:cNvPr>
            <p:cNvGrpSpPr/>
            <p:nvPr/>
          </p:nvGrpSpPr>
          <p:grpSpPr>
            <a:xfrm>
              <a:off x="968331" y="2412892"/>
              <a:ext cx="4998658" cy="3117896"/>
              <a:chOff x="981977" y="2253094"/>
              <a:chExt cx="4998658" cy="3117896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7152ED08-32CD-4E7D-96F6-E5607C233B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07" t="772" r="541"/>
              <a:stretch/>
            </p:blipFill>
            <p:spPr>
              <a:xfrm>
                <a:off x="981977" y="2253094"/>
                <a:ext cx="4998658" cy="311789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C01F3B-7DC2-4E03-8421-18FEAE1ACA8A}"/>
                  </a:ext>
                </a:extLst>
              </p:cNvPr>
              <p:cNvSpPr/>
              <p:nvPr/>
            </p:nvSpPr>
            <p:spPr>
              <a:xfrm>
                <a:off x="4850972" y="2657181"/>
                <a:ext cx="828000" cy="26936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A61729A-EF04-4749-AE43-622F10063A49}"/>
                </a:ext>
              </a:extLst>
            </p:cNvPr>
            <p:cNvSpPr txBox="1"/>
            <p:nvPr/>
          </p:nvSpPr>
          <p:spPr>
            <a:xfrm>
              <a:off x="4535663" y="2606165"/>
              <a:ext cx="213442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6BF8B0-9787-4D92-B516-4AC8F4E8AF0A}"/>
              </a:ext>
            </a:extLst>
          </p:cNvPr>
          <p:cNvGrpSpPr/>
          <p:nvPr/>
        </p:nvGrpSpPr>
        <p:grpSpPr>
          <a:xfrm>
            <a:off x="958523" y="2485748"/>
            <a:ext cx="5035477" cy="3117896"/>
            <a:chOff x="892592" y="2543352"/>
            <a:chExt cx="5035477" cy="311789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D493C4E-3719-4C3F-9DE5-220076EE69EA}"/>
                </a:ext>
              </a:extLst>
            </p:cNvPr>
            <p:cNvGrpSpPr/>
            <p:nvPr/>
          </p:nvGrpSpPr>
          <p:grpSpPr>
            <a:xfrm>
              <a:off x="892592" y="2543352"/>
              <a:ext cx="5035477" cy="3117896"/>
              <a:chOff x="911002" y="2688026"/>
              <a:chExt cx="5035477" cy="3117896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CF74327-939C-4409-A0D5-3425AEF68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002" y="2688026"/>
                <a:ext cx="5035477" cy="311789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A646D3D-D800-480C-B750-A89A88C9FD6B}"/>
                  </a:ext>
                </a:extLst>
              </p:cNvPr>
              <p:cNvSpPr/>
              <p:nvPr/>
            </p:nvSpPr>
            <p:spPr>
              <a:xfrm>
                <a:off x="1027865" y="3420068"/>
                <a:ext cx="4580132" cy="110754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41A847-E5D5-46F8-AC56-836D82FF8ADE}"/>
                </a:ext>
              </a:extLst>
            </p:cNvPr>
            <p:cNvSpPr txBox="1"/>
            <p:nvPr/>
          </p:nvSpPr>
          <p:spPr>
            <a:xfrm>
              <a:off x="5193997" y="4356016"/>
              <a:ext cx="213442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8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1231392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7802" y="84613"/>
            <a:ext cx="5468331" cy="101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 </a:t>
            </a: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매뉴얼</a:t>
            </a:r>
            <a:endParaRPr lang="en-US" altLang="ko-KR" sz="3200" dirty="0">
              <a:solidFill>
                <a:prstClr val="black">
                  <a:lumMod val="85000"/>
                  <a:lumOff val="1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기반의 학생 정보 관리 프로그램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최종발표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5B9E36-8D9D-43DF-BBA3-41C51D446391}"/>
              </a:ext>
            </a:extLst>
          </p:cNvPr>
          <p:cNvCxnSpPr>
            <a:cxnSpLocks/>
          </p:cNvCxnSpPr>
          <p:nvPr/>
        </p:nvCxnSpPr>
        <p:spPr>
          <a:xfrm flipV="1">
            <a:off x="5900735" y="1831933"/>
            <a:ext cx="0" cy="42949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A258552-AD96-4A76-850F-57CA9BF66382}"/>
              </a:ext>
            </a:extLst>
          </p:cNvPr>
          <p:cNvSpPr/>
          <p:nvPr/>
        </p:nvSpPr>
        <p:spPr>
          <a:xfrm>
            <a:off x="5980547" y="2087754"/>
            <a:ext cx="5622480" cy="376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 기능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 startAt="3"/>
            </a:pP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①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수정을 원하는 학생의 학번을 입력 후 검색버튼 클릭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존재하지 않는 학번인 경우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메시지창을 통해 알려줌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존재하는 학번인 경우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학생의 정보를 모두 출력함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②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수정할 정보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이름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학과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휴대전화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선택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E7EBA54-2348-4579-ADEB-919E47B4A68C}"/>
              </a:ext>
            </a:extLst>
          </p:cNvPr>
          <p:cNvGrpSpPr/>
          <p:nvPr/>
        </p:nvGrpSpPr>
        <p:grpSpPr>
          <a:xfrm>
            <a:off x="1628996" y="2175219"/>
            <a:ext cx="3660652" cy="4051006"/>
            <a:chOff x="1628996" y="2175219"/>
            <a:chExt cx="3660652" cy="405100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985CFE4-D66E-4FE0-8957-CD93AC3C3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8996" y="2175219"/>
              <a:ext cx="3660652" cy="40510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3FE8830-AA6F-4499-9753-0AE3426BCDD0}"/>
                </a:ext>
              </a:extLst>
            </p:cNvPr>
            <p:cNvSpPr/>
            <p:nvPr/>
          </p:nvSpPr>
          <p:spPr>
            <a:xfrm>
              <a:off x="1957502" y="2677395"/>
              <a:ext cx="3178549" cy="377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157C3A8-F5F3-4CB6-B458-91FED7ED9293}"/>
                </a:ext>
              </a:extLst>
            </p:cNvPr>
            <p:cNvSpPr txBox="1"/>
            <p:nvPr/>
          </p:nvSpPr>
          <p:spPr>
            <a:xfrm>
              <a:off x="4901840" y="2391584"/>
              <a:ext cx="213442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559C148-7BD5-4F7E-8546-A28A294D7AB2}"/>
              </a:ext>
            </a:extLst>
          </p:cNvPr>
          <p:cNvGrpSpPr/>
          <p:nvPr/>
        </p:nvGrpSpPr>
        <p:grpSpPr>
          <a:xfrm>
            <a:off x="1601467" y="2175219"/>
            <a:ext cx="3715710" cy="4127620"/>
            <a:chOff x="1565428" y="2066677"/>
            <a:chExt cx="3770769" cy="4204233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2E4EE70-0939-4223-9E7C-D2CD02AB9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4" t="381" r="-1"/>
            <a:stretch/>
          </p:blipFill>
          <p:spPr>
            <a:xfrm>
              <a:off x="1565428" y="2066677"/>
              <a:ext cx="3770769" cy="420423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FBA5ED8-ABA5-4BB4-B308-E88A0B84E986}"/>
                </a:ext>
              </a:extLst>
            </p:cNvPr>
            <p:cNvSpPr/>
            <p:nvPr/>
          </p:nvSpPr>
          <p:spPr>
            <a:xfrm>
              <a:off x="1815133" y="3684234"/>
              <a:ext cx="3111974" cy="13582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151E8B-3784-4B20-9A0A-C9774940FC92}"/>
              </a:ext>
            </a:extLst>
          </p:cNvPr>
          <p:cNvGrpSpPr/>
          <p:nvPr/>
        </p:nvGrpSpPr>
        <p:grpSpPr>
          <a:xfrm>
            <a:off x="1588171" y="2175219"/>
            <a:ext cx="3742301" cy="4163746"/>
            <a:chOff x="1588171" y="2175219"/>
            <a:chExt cx="3742301" cy="416374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54F8B6B-C3A7-4F84-8FB6-B990797E7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"/>
            <a:stretch/>
          </p:blipFill>
          <p:spPr>
            <a:xfrm>
              <a:off x="1588171" y="2175219"/>
              <a:ext cx="3742301" cy="416374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7897ED0-961F-4B2A-9574-793AB473933D}"/>
                </a:ext>
              </a:extLst>
            </p:cNvPr>
            <p:cNvSpPr/>
            <p:nvPr/>
          </p:nvSpPr>
          <p:spPr>
            <a:xfrm>
              <a:off x="1718581" y="3124281"/>
              <a:ext cx="3332813" cy="23443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7C4237B-E3A5-43C9-84FC-790FA91801CB}"/>
              </a:ext>
            </a:extLst>
          </p:cNvPr>
          <p:cNvGrpSpPr/>
          <p:nvPr/>
        </p:nvGrpSpPr>
        <p:grpSpPr>
          <a:xfrm>
            <a:off x="1601467" y="2175219"/>
            <a:ext cx="3692285" cy="4429767"/>
            <a:chOff x="6716349" y="1426776"/>
            <a:chExt cx="3692285" cy="4429767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62E9F0E4-99A6-4E70-B6EA-362C0ECAC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55" t="543"/>
            <a:stretch/>
          </p:blipFill>
          <p:spPr>
            <a:xfrm>
              <a:off x="6716349" y="1426776"/>
              <a:ext cx="3692285" cy="4429767"/>
            </a:xfrm>
            <a:prstGeom prst="rect">
              <a:avLst/>
            </a:prstGeom>
            <a:ln>
              <a:noFill/>
            </a:ln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2FF2AF4-3321-4834-97E6-5883AA2F5DC2}"/>
                </a:ext>
              </a:extLst>
            </p:cNvPr>
            <p:cNvSpPr/>
            <p:nvPr/>
          </p:nvSpPr>
          <p:spPr>
            <a:xfrm>
              <a:off x="8198584" y="4718925"/>
              <a:ext cx="1686339" cy="10922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DBC2E63-E031-4293-BB83-0DE90047AB66}"/>
                </a:ext>
              </a:extLst>
            </p:cNvPr>
            <p:cNvSpPr txBox="1"/>
            <p:nvPr/>
          </p:nvSpPr>
          <p:spPr>
            <a:xfrm>
              <a:off x="9880305" y="4638904"/>
              <a:ext cx="213442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5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1231392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7802" y="84613"/>
            <a:ext cx="5468331" cy="101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 </a:t>
            </a: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매뉴얼</a:t>
            </a:r>
            <a:endParaRPr lang="en-US" altLang="ko-KR" sz="3200" dirty="0">
              <a:solidFill>
                <a:prstClr val="black">
                  <a:lumMod val="85000"/>
                  <a:lumOff val="1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기반의 학생 정보 관리 프로그램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최종발표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5B9E36-8D9D-43DF-BBA3-41C51D446391}"/>
              </a:ext>
            </a:extLst>
          </p:cNvPr>
          <p:cNvCxnSpPr>
            <a:cxnSpLocks/>
          </p:cNvCxnSpPr>
          <p:nvPr/>
        </p:nvCxnSpPr>
        <p:spPr>
          <a:xfrm flipV="1">
            <a:off x="5900735" y="1831933"/>
            <a:ext cx="0" cy="42949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A258552-AD96-4A76-850F-57CA9BF66382}"/>
              </a:ext>
            </a:extLst>
          </p:cNvPr>
          <p:cNvSpPr/>
          <p:nvPr/>
        </p:nvSpPr>
        <p:spPr>
          <a:xfrm>
            <a:off x="5980547" y="2087754"/>
            <a:ext cx="5294092" cy="3397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4.1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 기능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이름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휴대전화 수정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 startAt="3"/>
            </a:pP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①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수정할 정보로 이름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또는 휴대전화 선택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②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 내용을 텍스트 필드에 입력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③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 버튼 클릭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+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 내용을 입력하지 않으면 메시지 창을 통해 알려줌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4AF7C1C-366D-457D-842B-927009C165DC}"/>
              </a:ext>
            </a:extLst>
          </p:cNvPr>
          <p:cNvGrpSpPr/>
          <p:nvPr/>
        </p:nvGrpSpPr>
        <p:grpSpPr>
          <a:xfrm>
            <a:off x="1835780" y="2249184"/>
            <a:ext cx="3446431" cy="4037400"/>
            <a:chOff x="1738125" y="2213673"/>
            <a:chExt cx="3446431" cy="40374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407AF59-D3B4-4657-8072-0CFD5FA3A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8125" y="2213673"/>
              <a:ext cx="3446431" cy="379844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2FF2AF4-3321-4834-97E6-5883AA2F5DC2}"/>
                </a:ext>
              </a:extLst>
            </p:cNvPr>
            <p:cNvSpPr/>
            <p:nvPr/>
          </p:nvSpPr>
          <p:spPr>
            <a:xfrm>
              <a:off x="3148795" y="5310427"/>
              <a:ext cx="1476471" cy="238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916CE0A-3AED-4B6B-8B4F-4228FE235089}"/>
                </a:ext>
              </a:extLst>
            </p:cNvPr>
            <p:cNvSpPr/>
            <p:nvPr/>
          </p:nvSpPr>
          <p:spPr>
            <a:xfrm>
              <a:off x="1846465" y="5655205"/>
              <a:ext cx="1541337" cy="238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B1C37A2-1DEF-4E7A-A0C9-ED00885F52A1}"/>
                </a:ext>
              </a:extLst>
            </p:cNvPr>
            <p:cNvSpPr/>
            <p:nvPr/>
          </p:nvSpPr>
          <p:spPr>
            <a:xfrm>
              <a:off x="3461341" y="5684021"/>
              <a:ext cx="728920" cy="238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DF8E88-3DDB-4552-B2C1-E751FF88A614}"/>
                </a:ext>
              </a:extLst>
            </p:cNvPr>
            <p:cNvSpPr txBox="1"/>
            <p:nvPr/>
          </p:nvSpPr>
          <p:spPr>
            <a:xfrm>
              <a:off x="4566378" y="5256737"/>
              <a:ext cx="213442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5072A95-892F-4C14-9E81-14229CC0D949}"/>
                </a:ext>
              </a:extLst>
            </p:cNvPr>
            <p:cNvSpPr txBox="1"/>
            <p:nvPr/>
          </p:nvSpPr>
          <p:spPr>
            <a:xfrm>
              <a:off x="3887030" y="5905577"/>
              <a:ext cx="176721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DBC2E63-E031-4293-BB83-0DE90047AB66}"/>
                </a:ext>
              </a:extLst>
            </p:cNvPr>
            <p:cNvSpPr txBox="1"/>
            <p:nvPr/>
          </p:nvSpPr>
          <p:spPr>
            <a:xfrm>
              <a:off x="3064130" y="5892697"/>
              <a:ext cx="213442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②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3E08DC-82E1-4F58-86EC-C958F999077F}"/>
              </a:ext>
            </a:extLst>
          </p:cNvPr>
          <p:cNvGrpSpPr/>
          <p:nvPr/>
        </p:nvGrpSpPr>
        <p:grpSpPr>
          <a:xfrm>
            <a:off x="1835781" y="2249184"/>
            <a:ext cx="3446430" cy="3838441"/>
            <a:chOff x="1835781" y="2249184"/>
            <a:chExt cx="3446430" cy="383844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8EA5095-F981-4BCD-B202-D10F208C4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5781" y="2249184"/>
              <a:ext cx="3446430" cy="383844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641B533-5C04-4D79-8557-B4B52C52791D}"/>
                </a:ext>
              </a:extLst>
            </p:cNvPr>
            <p:cNvSpPr/>
            <p:nvPr/>
          </p:nvSpPr>
          <p:spPr>
            <a:xfrm>
              <a:off x="2237117" y="3719744"/>
              <a:ext cx="2640358" cy="12294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4F3D6D-841D-4BDB-9028-2168CEA88669}"/>
              </a:ext>
            </a:extLst>
          </p:cNvPr>
          <p:cNvGrpSpPr/>
          <p:nvPr/>
        </p:nvGrpSpPr>
        <p:grpSpPr>
          <a:xfrm>
            <a:off x="1835779" y="2268455"/>
            <a:ext cx="3444556" cy="3843571"/>
            <a:chOff x="6558420" y="2244054"/>
            <a:chExt cx="3444556" cy="384357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41CAAD0-1EE2-4921-96E3-E32FAFE6D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8420" y="2244054"/>
              <a:ext cx="3444556" cy="38435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6916EEF-8C5C-4981-A10E-61D70D3A58B4}"/>
                </a:ext>
              </a:extLst>
            </p:cNvPr>
            <p:cNvSpPr/>
            <p:nvPr/>
          </p:nvSpPr>
          <p:spPr>
            <a:xfrm>
              <a:off x="6961994" y="3588936"/>
              <a:ext cx="2661400" cy="12294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06E3B67-D4AC-421E-91E4-9062A6A59E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78" t="3274" r="1617" b="4728"/>
          <a:stretch/>
        </p:blipFill>
        <p:spPr>
          <a:xfrm>
            <a:off x="994300" y="1970842"/>
            <a:ext cx="4884800" cy="456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0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1231392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7802" y="84613"/>
            <a:ext cx="5468331" cy="101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 </a:t>
            </a: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매뉴얼</a:t>
            </a:r>
            <a:endParaRPr lang="en-US" altLang="ko-KR" sz="3200" dirty="0">
              <a:solidFill>
                <a:prstClr val="black">
                  <a:lumMod val="85000"/>
                  <a:lumOff val="1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기반의 학생 정보 관리 프로그램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최종발표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5B9E36-8D9D-43DF-BBA3-41C51D446391}"/>
              </a:ext>
            </a:extLst>
          </p:cNvPr>
          <p:cNvCxnSpPr>
            <a:cxnSpLocks/>
          </p:cNvCxnSpPr>
          <p:nvPr/>
        </p:nvCxnSpPr>
        <p:spPr>
          <a:xfrm flipV="1">
            <a:off x="6220332" y="1897241"/>
            <a:ext cx="0" cy="42949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A258552-AD96-4A76-850F-57CA9BF66382}"/>
              </a:ext>
            </a:extLst>
          </p:cNvPr>
          <p:cNvSpPr/>
          <p:nvPr/>
        </p:nvSpPr>
        <p:spPr>
          <a:xfrm>
            <a:off x="6422014" y="2540776"/>
            <a:ext cx="4761433" cy="2737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4.2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 기능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학과 수정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 startAt="3"/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수정할 정보로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학과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선택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①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수정할 학과 선택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②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수정할 학과의 지도교수 선택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③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 버튼 클릭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8B798C6-74D1-480B-B89E-70C1A08520D4}"/>
              </a:ext>
            </a:extLst>
          </p:cNvPr>
          <p:cNvGrpSpPr/>
          <p:nvPr/>
        </p:nvGrpSpPr>
        <p:grpSpPr>
          <a:xfrm>
            <a:off x="772969" y="2307340"/>
            <a:ext cx="5283994" cy="3680470"/>
            <a:chOff x="856037" y="2223180"/>
            <a:chExt cx="5283994" cy="368047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C8A80D-D95C-42E6-A168-4308BCD0E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037" y="2223180"/>
              <a:ext cx="5283994" cy="368047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049EAAC-0ABA-434B-93A0-7405EBFCF796}"/>
                </a:ext>
              </a:extLst>
            </p:cNvPr>
            <p:cNvSpPr/>
            <p:nvPr/>
          </p:nvSpPr>
          <p:spPr>
            <a:xfrm>
              <a:off x="1052208" y="4063415"/>
              <a:ext cx="1904056" cy="2955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DB13A4-994E-4A01-AB8A-297595386307}"/>
                </a:ext>
              </a:extLst>
            </p:cNvPr>
            <p:cNvSpPr/>
            <p:nvPr/>
          </p:nvSpPr>
          <p:spPr>
            <a:xfrm>
              <a:off x="1052208" y="4689830"/>
              <a:ext cx="1904056" cy="2955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67B05A6-38E4-4A4A-BEC8-1BA3AD4BA6A8}"/>
                </a:ext>
              </a:extLst>
            </p:cNvPr>
            <p:cNvSpPr/>
            <p:nvPr/>
          </p:nvSpPr>
          <p:spPr>
            <a:xfrm>
              <a:off x="3166573" y="3626554"/>
              <a:ext cx="2399726" cy="6524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9D357AD-4281-4C30-8DDB-2F06CCE97942}"/>
              </a:ext>
            </a:extLst>
          </p:cNvPr>
          <p:cNvGrpSpPr/>
          <p:nvPr/>
        </p:nvGrpSpPr>
        <p:grpSpPr>
          <a:xfrm>
            <a:off x="1766018" y="2861144"/>
            <a:ext cx="3528509" cy="3331007"/>
            <a:chOff x="7753545" y="217862"/>
            <a:chExt cx="2956217" cy="2682082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C26841E-D616-49D3-B520-DF39DB627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3545" y="217862"/>
              <a:ext cx="2956217" cy="268208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D85A7FB-1317-4F64-AEBA-B025B6B1E515}"/>
                </a:ext>
              </a:extLst>
            </p:cNvPr>
            <p:cNvSpPr/>
            <p:nvPr/>
          </p:nvSpPr>
          <p:spPr>
            <a:xfrm>
              <a:off x="9330430" y="1698313"/>
              <a:ext cx="1216241" cy="12016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15734ED-75C7-40EE-A7B6-B1FF0285E834}"/>
              </a:ext>
            </a:extLst>
          </p:cNvPr>
          <p:cNvGrpSpPr/>
          <p:nvPr/>
        </p:nvGrpSpPr>
        <p:grpSpPr>
          <a:xfrm>
            <a:off x="1711263" y="2805648"/>
            <a:ext cx="3568708" cy="3331007"/>
            <a:chOff x="1273446" y="3889014"/>
            <a:chExt cx="3228895" cy="2884374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927C203A-1A70-4B1B-9C61-204C84370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3446" y="3889014"/>
              <a:ext cx="3228895" cy="2884373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5A0BBD5-3E8C-4DA7-91D9-DA1FCA8798BD}"/>
                </a:ext>
              </a:extLst>
            </p:cNvPr>
            <p:cNvSpPr/>
            <p:nvPr/>
          </p:nvSpPr>
          <p:spPr>
            <a:xfrm>
              <a:off x="3023371" y="5509928"/>
              <a:ext cx="1291177" cy="12634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9CEBC8A-DE81-4F26-9DFD-6712C269A527}"/>
              </a:ext>
            </a:extLst>
          </p:cNvPr>
          <p:cNvGrpSpPr/>
          <p:nvPr/>
        </p:nvGrpSpPr>
        <p:grpSpPr>
          <a:xfrm>
            <a:off x="1738161" y="2881895"/>
            <a:ext cx="3541810" cy="2736203"/>
            <a:chOff x="1846936" y="2715490"/>
            <a:chExt cx="3541810" cy="273620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B847552-9E7A-4820-AF46-CC32E06775D4}"/>
                </a:ext>
              </a:extLst>
            </p:cNvPr>
            <p:cNvGrpSpPr/>
            <p:nvPr/>
          </p:nvGrpSpPr>
          <p:grpSpPr>
            <a:xfrm>
              <a:off x="1846936" y="2715490"/>
              <a:ext cx="3541810" cy="2736203"/>
              <a:chOff x="1873569" y="2794585"/>
              <a:chExt cx="3435353" cy="2567927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9D85A630-DE6F-4E2D-9A51-7D9B1F0FB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3569" y="2794585"/>
                <a:ext cx="3435353" cy="256792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7DCDB1F-CA7F-4409-A80B-0BCA4B60D853}"/>
                  </a:ext>
                </a:extLst>
              </p:cNvPr>
              <p:cNvSpPr/>
              <p:nvPr/>
            </p:nvSpPr>
            <p:spPr>
              <a:xfrm>
                <a:off x="3452345" y="4210098"/>
                <a:ext cx="1686339" cy="918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1D63E26-3624-459F-B540-6383645B281A}"/>
                </a:ext>
              </a:extLst>
            </p:cNvPr>
            <p:cNvSpPr txBox="1"/>
            <p:nvPr/>
          </p:nvSpPr>
          <p:spPr>
            <a:xfrm>
              <a:off x="3156040" y="3952795"/>
              <a:ext cx="213442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55E9506-2253-452F-BAAD-1A36F161815E}"/>
              </a:ext>
            </a:extLst>
          </p:cNvPr>
          <p:cNvGrpSpPr/>
          <p:nvPr/>
        </p:nvGrpSpPr>
        <p:grpSpPr>
          <a:xfrm>
            <a:off x="1644033" y="2821777"/>
            <a:ext cx="3703167" cy="3314877"/>
            <a:chOff x="6658403" y="2532470"/>
            <a:chExt cx="3703167" cy="3314877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5748A9F-5B8A-425C-AF48-E92355302D3A}"/>
                </a:ext>
              </a:extLst>
            </p:cNvPr>
            <p:cNvGrpSpPr/>
            <p:nvPr/>
          </p:nvGrpSpPr>
          <p:grpSpPr>
            <a:xfrm>
              <a:off x="6658403" y="2532470"/>
              <a:ext cx="3703167" cy="3314877"/>
              <a:chOff x="1745857" y="2621598"/>
              <a:chExt cx="3748430" cy="3314877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70A67536-0241-450B-BCC8-51CCF17222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5857" y="2621598"/>
                <a:ext cx="3748430" cy="3314877"/>
              </a:xfrm>
              <a:prstGeom prst="rect">
                <a:avLst/>
              </a:prstGeom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286CF40-E4B9-4053-ACCC-A88E2F8E7BA5}"/>
                  </a:ext>
                </a:extLst>
              </p:cNvPr>
              <p:cNvSpPr/>
              <p:nvPr/>
            </p:nvSpPr>
            <p:spPr>
              <a:xfrm>
                <a:off x="3748256" y="4529694"/>
                <a:ext cx="1476000" cy="139037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EC36276-8B66-4946-AC52-F699B26F74AC}"/>
                </a:ext>
              </a:extLst>
            </p:cNvPr>
            <p:cNvSpPr txBox="1"/>
            <p:nvPr/>
          </p:nvSpPr>
          <p:spPr>
            <a:xfrm>
              <a:off x="8309077" y="4298291"/>
              <a:ext cx="213442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②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8A34D0A-13A6-46AF-9C6C-EA09E203C89C}"/>
              </a:ext>
            </a:extLst>
          </p:cNvPr>
          <p:cNvGrpSpPr/>
          <p:nvPr/>
        </p:nvGrpSpPr>
        <p:grpSpPr>
          <a:xfrm>
            <a:off x="1599087" y="2849804"/>
            <a:ext cx="3752700" cy="2800383"/>
            <a:chOff x="1748021" y="2605700"/>
            <a:chExt cx="3752700" cy="2800383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2BFBD24-57EE-4627-84A6-90D9EF28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48021" y="2605700"/>
              <a:ext cx="3752700" cy="2800383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0E6FFF7-BEBF-4825-89B8-AA4959CC4DF2}"/>
                </a:ext>
              </a:extLst>
            </p:cNvPr>
            <p:cNvSpPr/>
            <p:nvPr/>
          </p:nvSpPr>
          <p:spPr>
            <a:xfrm>
              <a:off x="2246050" y="4985335"/>
              <a:ext cx="920523" cy="2931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5FB746D-E62A-438E-9B25-7451A49B032D}"/>
                </a:ext>
              </a:extLst>
            </p:cNvPr>
            <p:cNvSpPr txBox="1"/>
            <p:nvPr/>
          </p:nvSpPr>
          <p:spPr>
            <a:xfrm>
              <a:off x="1930271" y="4818475"/>
              <a:ext cx="176721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③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AD68DF7-362A-4A50-B3B9-F015B0AC7600}"/>
              </a:ext>
            </a:extLst>
          </p:cNvPr>
          <p:cNvGrpSpPr/>
          <p:nvPr/>
        </p:nvGrpSpPr>
        <p:grpSpPr>
          <a:xfrm>
            <a:off x="1521383" y="2805647"/>
            <a:ext cx="3973531" cy="2936298"/>
            <a:chOff x="-392520" y="1794885"/>
            <a:chExt cx="3973531" cy="293629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603778D-1BB8-4255-A75E-590BA2A3F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92520" y="1794885"/>
              <a:ext cx="3973531" cy="2936298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F9A0D72-D26E-4E04-A8BE-832CA74BDA4F}"/>
                </a:ext>
              </a:extLst>
            </p:cNvPr>
            <p:cNvSpPr/>
            <p:nvPr/>
          </p:nvSpPr>
          <p:spPr>
            <a:xfrm>
              <a:off x="0" y="2006663"/>
              <a:ext cx="3265974" cy="1447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E8C14D0-6E43-476A-9AF3-9E73C714E770}"/>
              </a:ext>
            </a:extLst>
          </p:cNvPr>
          <p:cNvGrpSpPr/>
          <p:nvPr/>
        </p:nvGrpSpPr>
        <p:grpSpPr>
          <a:xfrm>
            <a:off x="866157" y="2627598"/>
            <a:ext cx="5229843" cy="3244793"/>
            <a:chOff x="890021" y="2481303"/>
            <a:chExt cx="5229843" cy="324479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77C7DB4A-0AE5-46B3-AA37-BC3353428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021" y="2481303"/>
              <a:ext cx="5229843" cy="3244793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991212-D651-4BC6-BC93-3BF940AC1BE8}"/>
                </a:ext>
              </a:extLst>
            </p:cNvPr>
            <p:cNvSpPr/>
            <p:nvPr/>
          </p:nvSpPr>
          <p:spPr>
            <a:xfrm>
              <a:off x="3369481" y="3211765"/>
              <a:ext cx="865099" cy="4546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98A7600-74D1-4439-90B4-C7AE153EA49A}"/>
                </a:ext>
              </a:extLst>
            </p:cNvPr>
            <p:cNvSpPr/>
            <p:nvPr/>
          </p:nvSpPr>
          <p:spPr>
            <a:xfrm>
              <a:off x="4957781" y="3213674"/>
              <a:ext cx="865099" cy="4546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B20F20-FD66-4090-ACEB-3A01648444AB}"/>
                </a:ext>
              </a:extLst>
            </p:cNvPr>
            <p:cNvSpPr/>
            <p:nvPr/>
          </p:nvSpPr>
          <p:spPr>
            <a:xfrm>
              <a:off x="1844275" y="2916307"/>
              <a:ext cx="1014335" cy="2273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339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1258025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7802" y="84613"/>
            <a:ext cx="5468331" cy="101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 </a:t>
            </a: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매뉴얼</a:t>
            </a:r>
            <a:endParaRPr lang="en-US" altLang="ko-KR" sz="3200" dirty="0">
              <a:solidFill>
                <a:prstClr val="black">
                  <a:lumMod val="85000"/>
                  <a:lumOff val="1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기반의 학생 정보 관리 프로그램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최종발표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5B9E36-8D9D-43DF-BBA3-41C51D446391}"/>
              </a:ext>
            </a:extLst>
          </p:cNvPr>
          <p:cNvCxnSpPr>
            <a:cxnSpLocks/>
          </p:cNvCxnSpPr>
          <p:nvPr/>
        </p:nvCxnSpPr>
        <p:spPr>
          <a:xfrm flipV="1">
            <a:off x="6096000" y="1831933"/>
            <a:ext cx="0" cy="462213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FBC7D0-3CE0-4F75-92D2-9F09624904BA}"/>
              </a:ext>
            </a:extLst>
          </p:cNvPr>
          <p:cNvGrpSpPr/>
          <p:nvPr/>
        </p:nvGrpSpPr>
        <p:grpSpPr>
          <a:xfrm>
            <a:off x="790716" y="2478868"/>
            <a:ext cx="5189919" cy="3184921"/>
            <a:chOff x="790716" y="2478868"/>
            <a:chExt cx="5189919" cy="318492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AD64A65-0F14-4BDC-91DC-2D8585084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6"/>
            <a:stretch/>
          </p:blipFill>
          <p:spPr>
            <a:xfrm>
              <a:off x="813307" y="2478868"/>
              <a:ext cx="5167328" cy="318492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5891A97-71F7-44CE-9CA5-BF6E782E556E}"/>
                </a:ext>
              </a:extLst>
            </p:cNvPr>
            <p:cNvSpPr/>
            <p:nvPr/>
          </p:nvSpPr>
          <p:spPr>
            <a:xfrm>
              <a:off x="5059368" y="2800900"/>
              <a:ext cx="828000" cy="2693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0FAAA5D-FBC9-46DA-B2BF-D854A4AD69CA}"/>
                </a:ext>
              </a:extLst>
            </p:cNvPr>
            <p:cNvSpPr/>
            <p:nvPr/>
          </p:nvSpPr>
          <p:spPr>
            <a:xfrm>
              <a:off x="5122416" y="5315602"/>
              <a:ext cx="744697" cy="2693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2D032C4-77B5-4870-828D-D4876637D257}"/>
                </a:ext>
              </a:extLst>
            </p:cNvPr>
            <p:cNvSpPr/>
            <p:nvPr/>
          </p:nvSpPr>
          <p:spPr>
            <a:xfrm>
              <a:off x="4307534" y="2817247"/>
              <a:ext cx="648000" cy="2403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CC10FE4-6F48-4993-BE99-B5F887E17B08}"/>
                </a:ext>
              </a:extLst>
            </p:cNvPr>
            <p:cNvSpPr txBox="1"/>
            <p:nvPr/>
          </p:nvSpPr>
          <p:spPr>
            <a:xfrm>
              <a:off x="790716" y="2831123"/>
              <a:ext cx="213442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10DC99-5FB4-42DC-AB86-451F2818611E}"/>
                </a:ext>
              </a:extLst>
            </p:cNvPr>
            <p:cNvSpPr txBox="1"/>
            <p:nvPr/>
          </p:nvSpPr>
          <p:spPr>
            <a:xfrm>
              <a:off x="3977357" y="2756494"/>
              <a:ext cx="213442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10CF39E-E77C-46EC-B649-EEB9843E6F7E}"/>
                </a:ext>
              </a:extLst>
            </p:cNvPr>
            <p:cNvSpPr txBox="1"/>
            <p:nvPr/>
          </p:nvSpPr>
          <p:spPr>
            <a:xfrm>
              <a:off x="4926685" y="2483483"/>
              <a:ext cx="176721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7FE09B1-C62F-4F54-BA36-5F641A89DC51}"/>
                </a:ext>
              </a:extLst>
            </p:cNvPr>
            <p:cNvSpPr/>
            <p:nvPr/>
          </p:nvSpPr>
          <p:spPr>
            <a:xfrm>
              <a:off x="908867" y="3146397"/>
              <a:ext cx="4820625" cy="11447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0B1999-C654-4285-BCC2-058AADE43709}"/>
              </a:ext>
            </a:extLst>
          </p:cNvPr>
          <p:cNvSpPr/>
          <p:nvPr/>
        </p:nvSpPr>
        <p:spPr>
          <a:xfrm>
            <a:off x="6243799" y="2539799"/>
            <a:ext cx="4761433" cy="3373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 기능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초기 화면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①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저장되어 있는 모든 학생 정보를 테이블에 출력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②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 버튼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선택 학생 정보 삭제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③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전체 삭제 버튼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모든 학생 정보 삭제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④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닫기 버튼 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 삭제 창이 닫힘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48C66C-8653-480C-97BB-E77BBAA7F911}"/>
              </a:ext>
            </a:extLst>
          </p:cNvPr>
          <p:cNvSpPr txBox="1"/>
          <p:nvPr/>
        </p:nvSpPr>
        <p:spPr>
          <a:xfrm>
            <a:off x="4753537" y="5284887"/>
            <a:ext cx="305831" cy="345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414480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1258025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7802" y="84613"/>
            <a:ext cx="5468331" cy="101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 </a:t>
            </a: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매뉴얼</a:t>
            </a:r>
            <a:endParaRPr lang="en-US" altLang="ko-KR" sz="3200" dirty="0">
              <a:solidFill>
                <a:prstClr val="black">
                  <a:lumMod val="85000"/>
                  <a:lumOff val="1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기반의 학생 정보 관리 프로그램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최종발표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5B9E36-8D9D-43DF-BBA3-41C51D446391}"/>
              </a:ext>
            </a:extLst>
          </p:cNvPr>
          <p:cNvCxnSpPr>
            <a:cxnSpLocks/>
          </p:cNvCxnSpPr>
          <p:nvPr/>
        </p:nvCxnSpPr>
        <p:spPr>
          <a:xfrm flipV="1">
            <a:off x="6096000" y="1831933"/>
            <a:ext cx="0" cy="462213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0B1999-C654-4285-BCC2-058AADE43709}"/>
              </a:ext>
            </a:extLst>
          </p:cNvPr>
          <p:cNvSpPr/>
          <p:nvPr/>
        </p:nvSpPr>
        <p:spPr>
          <a:xfrm>
            <a:off x="6243799" y="2539799"/>
            <a:ext cx="4761433" cy="386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5.1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 기능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선택 삭제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①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삭제하고자 하는 학생을 테이블에서 선택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②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 버튼 클릭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③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 확인 창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④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취소 버튼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클릭 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 삭제 창으로 </a:t>
            </a:r>
            <a:r>
              <a:rPr lang="ko-KR" altLang="en-US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돌아감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 버튼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클릭 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해당 학생 정보 삭제 완료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4D01C74-5ED2-43D4-BC37-7B4302D1E8D4}"/>
              </a:ext>
            </a:extLst>
          </p:cNvPr>
          <p:cNvGrpSpPr/>
          <p:nvPr/>
        </p:nvGrpSpPr>
        <p:grpSpPr>
          <a:xfrm>
            <a:off x="935128" y="2536517"/>
            <a:ext cx="4992090" cy="3034378"/>
            <a:chOff x="956112" y="2483483"/>
            <a:chExt cx="4992090" cy="303437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869406A-7474-4AB7-B1BE-3251B6975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71" t="12065" r="57540" b="49692"/>
            <a:stretch/>
          </p:blipFill>
          <p:spPr>
            <a:xfrm>
              <a:off x="956112" y="2483483"/>
              <a:ext cx="4992090" cy="303437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2D032C4-77B5-4870-828D-D4876637D257}"/>
                </a:ext>
              </a:extLst>
            </p:cNvPr>
            <p:cNvSpPr/>
            <p:nvPr/>
          </p:nvSpPr>
          <p:spPr>
            <a:xfrm>
              <a:off x="4307534" y="2817247"/>
              <a:ext cx="648000" cy="2403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CC10FE4-6F48-4993-BE99-B5F887E17B08}"/>
                </a:ext>
              </a:extLst>
            </p:cNvPr>
            <p:cNvSpPr txBox="1"/>
            <p:nvPr/>
          </p:nvSpPr>
          <p:spPr>
            <a:xfrm>
              <a:off x="1004104" y="4198384"/>
              <a:ext cx="213442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10DC99-5FB4-42DC-AB86-451F2818611E}"/>
                </a:ext>
              </a:extLst>
            </p:cNvPr>
            <p:cNvSpPr txBox="1"/>
            <p:nvPr/>
          </p:nvSpPr>
          <p:spPr>
            <a:xfrm>
              <a:off x="3977357" y="2756494"/>
              <a:ext cx="213442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7FE09B1-C62F-4F54-BA36-5F641A89DC51}"/>
                </a:ext>
              </a:extLst>
            </p:cNvPr>
            <p:cNvSpPr/>
            <p:nvPr/>
          </p:nvSpPr>
          <p:spPr>
            <a:xfrm>
              <a:off x="1065802" y="4029022"/>
              <a:ext cx="4608000" cy="18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ADEC1BF-5295-4E2C-B69D-046AA4E3FB92}"/>
              </a:ext>
            </a:extLst>
          </p:cNvPr>
          <p:cNvGrpSpPr/>
          <p:nvPr/>
        </p:nvGrpSpPr>
        <p:grpSpPr>
          <a:xfrm>
            <a:off x="864716" y="2522260"/>
            <a:ext cx="5046172" cy="3119587"/>
            <a:chOff x="888893" y="2522262"/>
            <a:chExt cx="5046172" cy="311958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E19368E-4602-45E5-9E2A-9B5D278F7DA0}"/>
                </a:ext>
              </a:extLst>
            </p:cNvPr>
            <p:cNvGrpSpPr/>
            <p:nvPr/>
          </p:nvGrpSpPr>
          <p:grpSpPr>
            <a:xfrm>
              <a:off x="888893" y="2522262"/>
              <a:ext cx="5046172" cy="3119587"/>
              <a:chOff x="902030" y="2469228"/>
              <a:chExt cx="5046172" cy="3119587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3D09639-75A3-4856-9964-4BA259425D52}"/>
                  </a:ext>
                </a:extLst>
              </p:cNvPr>
              <p:cNvGrpSpPr/>
              <p:nvPr/>
            </p:nvGrpSpPr>
            <p:grpSpPr>
              <a:xfrm>
                <a:off x="902030" y="2469228"/>
                <a:ext cx="5046172" cy="3119587"/>
                <a:chOff x="902030" y="2469228"/>
                <a:chExt cx="5046172" cy="3119587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F343FB20-9AFC-445E-80F1-724C807037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030" y="2469228"/>
                  <a:ext cx="5046172" cy="3119587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19D2C2FF-1A8C-4F24-ADCB-566A0F92DB45}"/>
                    </a:ext>
                  </a:extLst>
                </p:cNvPr>
                <p:cNvSpPr/>
                <p:nvPr/>
              </p:nvSpPr>
              <p:spPr>
                <a:xfrm>
                  <a:off x="2968487" y="4264307"/>
                  <a:ext cx="2664000" cy="1296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6818F01-2DBE-4467-B287-43E5BAC4404D}"/>
                  </a:ext>
                </a:extLst>
              </p:cNvPr>
              <p:cNvSpPr/>
              <p:nvPr/>
            </p:nvSpPr>
            <p:spPr>
              <a:xfrm>
                <a:off x="3431999" y="5127591"/>
                <a:ext cx="828000" cy="2926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CDA590-1D52-4832-AEB3-1AB5456CEA40}"/>
                  </a:ext>
                </a:extLst>
              </p:cNvPr>
              <p:cNvSpPr txBox="1"/>
              <p:nvPr/>
            </p:nvSpPr>
            <p:spPr>
              <a:xfrm>
                <a:off x="3099127" y="5043390"/>
                <a:ext cx="305831" cy="34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FF0000"/>
                    </a:solidFill>
                  </a:rPr>
                  <a:t>④</a:t>
                </a: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C95828-18C8-4695-B4BA-BEBE2A85DB84}"/>
                </a:ext>
              </a:extLst>
            </p:cNvPr>
            <p:cNvSpPr txBox="1"/>
            <p:nvPr/>
          </p:nvSpPr>
          <p:spPr>
            <a:xfrm>
              <a:off x="3606147" y="4251418"/>
              <a:ext cx="176721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③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76CB202-636C-423C-821A-87C8D6DF79FA}"/>
              </a:ext>
            </a:extLst>
          </p:cNvPr>
          <p:cNvGrpSpPr/>
          <p:nvPr/>
        </p:nvGrpSpPr>
        <p:grpSpPr>
          <a:xfrm>
            <a:off x="881046" y="2536517"/>
            <a:ext cx="5046172" cy="3119587"/>
            <a:chOff x="1755515" y="2566111"/>
            <a:chExt cx="5046172" cy="3119587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C223629-A48E-415C-96D9-B7CE99795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5515" y="2566111"/>
              <a:ext cx="5046172" cy="31195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9B679A0-0A83-48D7-A068-E29CDD736DBF}"/>
                </a:ext>
              </a:extLst>
            </p:cNvPr>
            <p:cNvSpPr/>
            <p:nvPr/>
          </p:nvSpPr>
          <p:spPr>
            <a:xfrm>
              <a:off x="3832862" y="4341166"/>
              <a:ext cx="2664000" cy="1296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BFCC55F-776C-4CEF-B409-F7EB05C2ECC3}"/>
                </a:ext>
              </a:extLst>
            </p:cNvPr>
            <p:cNvSpPr/>
            <p:nvPr/>
          </p:nvSpPr>
          <p:spPr>
            <a:xfrm>
              <a:off x="5124374" y="5233495"/>
              <a:ext cx="720000" cy="2926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E53F86-A491-4666-82C4-AC589455E4D6}"/>
                </a:ext>
              </a:extLst>
            </p:cNvPr>
            <p:cNvSpPr txBox="1"/>
            <p:nvPr/>
          </p:nvSpPr>
          <p:spPr>
            <a:xfrm>
              <a:off x="5797623" y="5177821"/>
              <a:ext cx="305831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⑤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62F329A-F332-4558-9425-B74AA6144BF9}"/>
              </a:ext>
            </a:extLst>
          </p:cNvPr>
          <p:cNvGrpSpPr/>
          <p:nvPr/>
        </p:nvGrpSpPr>
        <p:grpSpPr>
          <a:xfrm>
            <a:off x="775009" y="2522260"/>
            <a:ext cx="5225586" cy="3224625"/>
            <a:chOff x="789123" y="2416707"/>
            <a:chExt cx="5225586" cy="322462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E91619F-2ABF-443B-9B5E-7C322D8C1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123" y="2416707"/>
              <a:ext cx="5225586" cy="322462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B518464-6E83-4FD3-A429-77D1DA7F1C79}"/>
                </a:ext>
              </a:extLst>
            </p:cNvPr>
            <p:cNvSpPr/>
            <p:nvPr/>
          </p:nvSpPr>
          <p:spPr>
            <a:xfrm>
              <a:off x="961068" y="4235797"/>
              <a:ext cx="2529267" cy="11319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9C71EAA-67FC-4477-8C8D-6A54F1DFF7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9"/>
          <a:stretch/>
        </p:blipFill>
        <p:spPr>
          <a:xfrm>
            <a:off x="761818" y="2536517"/>
            <a:ext cx="5238777" cy="32246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793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1258025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7802" y="84613"/>
            <a:ext cx="5468331" cy="101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 </a:t>
            </a: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매뉴얼</a:t>
            </a:r>
            <a:endParaRPr lang="en-US" altLang="ko-KR" sz="3200" dirty="0">
              <a:solidFill>
                <a:prstClr val="black">
                  <a:lumMod val="85000"/>
                  <a:lumOff val="1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기반의 학생 정보 관리 프로그램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최종발표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5B9E36-8D9D-43DF-BBA3-41C51D446391}"/>
              </a:ext>
            </a:extLst>
          </p:cNvPr>
          <p:cNvCxnSpPr>
            <a:cxnSpLocks/>
          </p:cNvCxnSpPr>
          <p:nvPr/>
        </p:nvCxnSpPr>
        <p:spPr>
          <a:xfrm flipV="1">
            <a:off x="6096000" y="1831933"/>
            <a:ext cx="0" cy="462213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0B1999-C654-4285-BCC2-058AADE43709}"/>
              </a:ext>
            </a:extLst>
          </p:cNvPr>
          <p:cNvSpPr/>
          <p:nvPr/>
        </p:nvSpPr>
        <p:spPr>
          <a:xfrm>
            <a:off x="6243799" y="2539799"/>
            <a:ext cx="4761433" cy="3373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5.2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 기능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전체 삭제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①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전체 삭제 버튼 클릭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②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 확인 창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③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취소 버튼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클릭 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 삭제 창으로 </a:t>
            </a:r>
            <a:r>
              <a:rPr lang="ko-KR" altLang="en-US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돌아감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④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 버튼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클릭 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모든 학생 정보 삭제 완료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DB42483-5602-47A5-95C5-CAFCA03ADE68}"/>
              </a:ext>
            </a:extLst>
          </p:cNvPr>
          <p:cNvGrpSpPr/>
          <p:nvPr/>
        </p:nvGrpSpPr>
        <p:grpSpPr>
          <a:xfrm>
            <a:off x="909661" y="2592296"/>
            <a:ext cx="5026256" cy="3101406"/>
            <a:chOff x="909661" y="2592296"/>
            <a:chExt cx="5026256" cy="31014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F3EC379-FA2A-4E74-9628-19B2234114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81" t="858" b="1"/>
            <a:stretch/>
          </p:blipFill>
          <p:spPr>
            <a:xfrm>
              <a:off x="909661" y="2592296"/>
              <a:ext cx="5026256" cy="31014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CC1B6A9-B5AE-43FC-AD2D-2A11A703E930}"/>
                </a:ext>
              </a:extLst>
            </p:cNvPr>
            <p:cNvSpPr/>
            <p:nvPr/>
          </p:nvSpPr>
          <p:spPr>
            <a:xfrm>
              <a:off x="5007106" y="2892473"/>
              <a:ext cx="861033" cy="2841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A8AC652-B35F-41C4-8643-718F0C378D8E}"/>
                </a:ext>
              </a:extLst>
            </p:cNvPr>
            <p:cNvSpPr txBox="1"/>
            <p:nvPr/>
          </p:nvSpPr>
          <p:spPr>
            <a:xfrm>
              <a:off x="4752587" y="2678586"/>
              <a:ext cx="213442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3E0B7DA-7CF4-4E05-85D2-0A8B80FE7F7B}"/>
              </a:ext>
            </a:extLst>
          </p:cNvPr>
          <p:cNvGrpSpPr/>
          <p:nvPr/>
        </p:nvGrpSpPr>
        <p:grpSpPr>
          <a:xfrm>
            <a:off x="919867" y="2594469"/>
            <a:ext cx="5026255" cy="3097060"/>
            <a:chOff x="942485" y="2592296"/>
            <a:chExt cx="5026255" cy="309706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F4569C4-CF21-4B47-8D96-7DED053B3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485" y="2592296"/>
              <a:ext cx="5026255" cy="309706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FF0B840-9888-403F-B136-9347440C7490}"/>
                </a:ext>
              </a:extLst>
            </p:cNvPr>
            <p:cNvGrpSpPr/>
            <p:nvPr/>
          </p:nvGrpSpPr>
          <p:grpSpPr>
            <a:xfrm>
              <a:off x="1834889" y="4273237"/>
              <a:ext cx="2994563" cy="1326738"/>
              <a:chOff x="1834889" y="4273237"/>
              <a:chExt cx="2994563" cy="132673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D92EF6-C36E-4F9C-AED2-01E13A1AB64B}"/>
                  </a:ext>
                </a:extLst>
              </p:cNvPr>
              <p:cNvSpPr txBox="1"/>
              <p:nvPr/>
            </p:nvSpPr>
            <p:spPr>
              <a:xfrm>
                <a:off x="1834889" y="4273237"/>
                <a:ext cx="213442" cy="34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FF0000"/>
                    </a:solidFill>
                  </a:rPr>
                  <a:t>②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850F0DF-C104-4D4E-BD84-A9EDD5A3141B}"/>
                  </a:ext>
                </a:extLst>
              </p:cNvPr>
              <p:cNvSpPr/>
              <p:nvPr/>
            </p:nvSpPr>
            <p:spPr>
              <a:xfrm>
                <a:off x="2196129" y="4273237"/>
                <a:ext cx="2633323" cy="132673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0155E5-CAC7-4A8C-B660-71A87BE5F4E8}"/>
              </a:ext>
            </a:extLst>
          </p:cNvPr>
          <p:cNvGrpSpPr/>
          <p:nvPr/>
        </p:nvGrpSpPr>
        <p:grpSpPr>
          <a:xfrm>
            <a:off x="909661" y="2592296"/>
            <a:ext cx="5026255" cy="3097060"/>
            <a:chOff x="921946" y="2592296"/>
            <a:chExt cx="5026255" cy="309706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65E3A66-39FF-41A9-BAD7-C0B94AAAD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946" y="2592296"/>
              <a:ext cx="5026255" cy="309706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6CD3F6A-6987-45DC-AE3D-271D087BC442}"/>
                </a:ext>
              </a:extLst>
            </p:cNvPr>
            <p:cNvSpPr txBox="1"/>
            <p:nvPr/>
          </p:nvSpPr>
          <p:spPr>
            <a:xfrm>
              <a:off x="2298006" y="5161111"/>
              <a:ext cx="361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A3901EC-7D54-4AC1-9187-4AD06281BC78}"/>
                </a:ext>
              </a:extLst>
            </p:cNvPr>
            <p:cNvSpPr/>
            <p:nvPr/>
          </p:nvSpPr>
          <p:spPr>
            <a:xfrm>
              <a:off x="2659247" y="5161111"/>
              <a:ext cx="829677" cy="2897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1D566E-272C-492B-B6CC-A1316C634D98}"/>
              </a:ext>
            </a:extLst>
          </p:cNvPr>
          <p:cNvGrpSpPr/>
          <p:nvPr/>
        </p:nvGrpSpPr>
        <p:grpSpPr>
          <a:xfrm>
            <a:off x="909661" y="2587950"/>
            <a:ext cx="5026255" cy="3097060"/>
            <a:chOff x="907408" y="2577827"/>
            <a:chExt cx="5026255" cy="3097060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3599F68F-207D-473B-BD04-0789B325D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408" y="2577827"/>
              <a:ext cx="5026255" cy="309706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2EEB99E-D7E1-44AC-8369-B7ADDF352620}"/>
                </a:ext>
              </a:extLst>
            </p:cNvPr>
            <p:cNvSpPr/>
            <p:nvPr/>
          </p:nvSpPr>
          <p:spPr>
            <a:xfrm>
              <a:off x="3474387" y="5146642"/>
              <a:ext cx="715874" cy="2897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FC86B80-92FA-4037-87E3-2928C0DDDA5A}"/>
                </a:ext>
              </a:extLst>
            </p:cNvPr>
            <p:cNvSpPr txBox="1"/>
            <p:nvPr/>
          </p:nvSpPr>
          <p:spPr>
            <a:xfrm>
              <a:off x="4132860" y="5094513"/>
              <a:ext cx="305831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④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03EBAF4-EEB1-4E84-A59F-9BECE684EAE6}"/>
              </a:ext>
            </a:extLst>
          </p:cNvPr>
          <p:cNvGrpSpPr/>
          <p:nvPr/>
        </p:nvGrpSpPr>
        <p:grpSpPr>
          <a:xfrm>
            <a:off x="909519" y="2592296"/>
            <a:ext cx="5036603" cy="3111997"/>
            <a:chOff x="907408" y="2568282"/>
            <a:chExt cx="5036603" cy="311199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AB77A5CF-334B-4587-997A-0CC7736D3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96" r="216"/>
            <a:stretch/>
          </p:blipFill>
          <p:spPr>
            <a:xfrm>
              <a:off x="907408" y="2568282"/>
              <a:ext cx="5036603" cy="311199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0EBEAC2-181B-44EC-8A15-25D349C2EBC3}"/>
                </a:ext>
              </a:extLst>
            </p:cNvPr>
            <p:cNvSpPr/>
            <p:nvPr/>
          </p:nvSpPr>
          <p:spPr>
            <a:xfrm>
              <a:off x="2236399" y="3930310"/>
              <a:ext cx="2412000" cy="1116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64736458-7600-4330-BE08-002D3B799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99" y="2582007"/>
            <a:ext cx="5070023" cy="3111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438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1258025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7802" y="84613"/>
            <a:ext cx="5468331" cy="101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 </a:t>
            </a: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매뉴얼</a:t>
            </a:r>
            <a:endParaRPr lang="en-US" altLang="ko-KR" sz="3200" dirty="0">
              <a:solidFill>
                <a:prstClr val="black">
                  <a:lumMod val="85000"/>
                  <a:lumOff val="1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기반의 학생 정보 관리 프로그램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최종발표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5B9E36-8D9D-43DF-BBA3-41C51D446391}"/>
              </a:ext>
            </a:extLst>
          </p:cNvPr>
          <p:cNvCxnSpPr>
            <a:cxnSpLocks/>
          </p:cNvCxnSpPr>
          <p:nvPr/>
        </p:nvCxnSpPr>
        <p:spPr>
          <a:xfrm flipV="1">
            <a:off x="6096000" y="1831933"/>
            <a:ext cx="0" cy="462213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0B1999-C654-4285-BCC2-058AADE43709}"/>
              </a:ext>
            </a:extLst>
          </p:cNvPr>
          <p:cNvSpPr/>
          <p:nvPr/>
        </p:nvSpPr>
        <p:spPr>
          <a:xfrm>
            <a:off x="6129225" y="2539799"/>
            <a:ext cx="5433325" cy="33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각 교수 지도 학생 목록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①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학과 선택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②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교수명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선택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③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검색 버튼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클릭 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해당 교수의 지도학생 목록 테이블에 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출력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02C9214-B4DF-42B3-A724-A1D476D68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"/>
          <a:stretch/>
        </p:blipFill>
        <p:spPr>
          <a:xfrm>
            <a:off x="857308" y="2670603"/>
            <a:ext cx="5106047" cy="29447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66B218C-D729-45FD-9727-3CCD8BF002DE}"/>
              </a:ext>
            </a:extLst>
          </p:cNvPr>
          <p:cNvGrpSpPr/>
          <p:nvPr/>
        </p:nvGrpSpPr>
        <p:grpSpPr>
          <a:xfrm>
            <a:off x="857308" y="2644613"/>
            <a:ext cx="5141993" cy="2996772"/>
            <a:chOff x="857308" y="2644613"/>
            <a:chExt cx="5141993" cy="2996772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121A93A-75C0-45F8-B72E-75223E38C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86"/>
            <a:stretch/>
          </p:blipFill>
          <p:spPr>
            <a:xfrm>
              <a:off x="857308" y="2644613"/>
              <a:ext cx="5141993" cy="299677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C3BA7F6-82B7-4D8D-8061-EA908BBF9974}"/>
                </a:ext>
              </a:extLst>
            </p:cNvPr>
            <p:cNvSpPr/>
            <p:nvPr/>
          </p:nvSpPr>
          <p:spPr>
            <a:xfrm>
              <a:off x="1604192" y="3081895"/>
              <a:ext cx="919933" cy="7852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FCBE0C-B9D3-4277-8046-1295EBF38C0A}"/>
                </a:ext>
              </a:extLst>
            </p:cNvPr>
            <p:cNvSpPr txBox="1"/>
            <p:nvPr/>
          </p:nvSpPr>
          <p:spPr>
            <a:xfrm>
              <a:off x="2230294" y="2736399"/>
              <a:ext cx="213442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D3B560-014F-4075-AFFD-1FE5FF44AD6C}"/>
              </a:ext>
            </a:extLst>
          </p:cNvPr>
          <p:cNvGrpSpPr/>
          <p:nvPr/>
        </p:nvGrpSpPr>
        <p:grpSpPr>
          <a:xfrm>
            <a:off x="844029" y="2644613"/>
            <a:ext cx="5168549" cy="2996772"/>
            <a:chOff x="844029" y="2644613"/>
            <a:chExt cx="5168549" cy="2996772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A189B24-982B-42F3-B537-1B1B38353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029" y="2644613"/>
              <a:ext cx="5168549" cy="299677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0FB70B7-3CD7-4F35-940B-19B2086C1AB8}"/>
                </a:ext>
              </a:extLst>
            </p:cNvPr>
            <p:cNvSpPr/>
            <p:nvPr/>
          </p:nvSpPr>
          <p:spPr>
            <a:xfrm>
              <a:off x="3411688" y="3081895"/>
              <a:ext cx="919933" cy="11376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317B7FA-6C7D-41E1-9515-8353E606226F}"/>
              </a:ext>
            </a:extLst>
          </p:cNvPr>
          <p:cNvGrpSpPr/>
          <p:nvPr/>
        </p:nvGrpSpPr>
        <p:grpSpPr>
          <a:xfrm>
            <a:off x="850667" y="2670603"/>
            <a:ext cx="5155272" cy="2961989"/>
            <a:chOff x="850667" y="2670603"/>
            <a:chExt cx="5155272" cy="2961989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65CB890-6CC7-4762-8419-40C7A5BE5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0667" y="2670603"/>
              <a:ext cx="5155272" cy="296198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3727A3D-7923-4C9B-9770-FDFF293696FB}"/>
                </a:ext>
              </a:extLst>
            </p:cNvPr>
            <p:cNvSpPr/>
            <p:nvPr/>
          </p:nvSpPr>
          <p:spPr>
            <a:xfrm>
              <a:off x="3428303" y="3063641"/>
              <a:ext cx="919933" cy="11376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A167391-5BAD-49E6-8258-7D05B0679A25}"/>
              </a:ext>
            </a:extLst>
          </p:cNvPr>
          <p:cNvGrpSpPr/>
          <p:nvPr/>
        </p:nvGrpSpPr>
        <p:grpSpPr>
          <a:xfrm>
            <a:off x="844028" y="2662004"/>
            <a:ext cx="5149862" cy="2961989"/>
            <a:chOff x="6179423" y="2539799"/>
            <a:chExt cx="5149862" cy="2961989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4B55A4E-3AFB-4F6B-9819-87A61C7DB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0" r="1"/>
            <a:stretch/>
          </p:blipFill>
          <p:spPr>
            <a:xfrm>
              <a:off x="6179423" y="2539799"/>
              <a:ext cx="5149862" cy="296198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BB62AB1-FF99-452E-8117-9BCEC308311D}"/>
                </a:ext>
              </a:extLst>
            </p:cNvPr>
            <p:cNvSpPr/>
            <p:nvPr/>
          </p:nvSpPr>
          <p:spPr>
            <a:xfrm>
              <a:off x="8754355" y="2944417"/>
              <a:ext cx="865896" cy="11322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C9485D-4727-4308-948B-C70D19111A69}"/>
              </a:ext>
            </a:extLst>
          </p:cNvPr>
          <p:cNvGrpSpPr/>
          <p:nvPr/>
        </p:nvGrpSpPr>
        <p:grpSpPr>
          <a:xfrm>
            <a:off x="844027" y="2653211"/>
            <a:ext cx="5144341" cy="2996772"/>
            <a:chOff x="846788" y="2644613"/>
            <a:chExt cx="5144341" cy="29967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FF92F9-01DE-4EC8-A16E-D59422C68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6788" y="2644613"/>
              <a:ext cx="5144341" cy="2996772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24CD650-3AD8-4086-85EB-42F15620A58C}"/>
                </a:ext>
              </a:extLst>
            </p:cNvPr>
            <p:cNvSpPr/>
            <p:nvPr/>
          </p:nvSpPr>
          <p:spPr>
            <a:xfrm>
              <a:off x="5180981" y="3063641"/>
              <a:ext cx="720000" cy="2320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6A7EEE2-8368-47EA-A6A5-E3F18C417455}"/>
                </a:ext>
              </a:extLst>
            </p:cNvPr>
            <p:cNvSpPr/>
            <p:nvPr/>
          </p:nvSpPr>
          <p:spPr>
            <a:xfrm>
              <a:off x="3411686" y="3045386"/>
              <a:ext cx="919933" cy="2502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7265DA-F323-4B02-98EB-5A58C07863A2}"/>
                </a:ext>
              </a:extLst>
            </p:cNvPr>
            <p:cNvSpPr txBox="1"/>
            <p:nvPr/>
          </p:nvSpPr>
          <p:spPr>
            <a:xfrm>
              <a:off x="3131439" y="2761930"/>
              <a:ext cx="213442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5CB0612-98FF-436D-B7BD-53D4D3BAC829}"/>
                </a:ext>
              </a:extLst>
            </p:cNvPr>
            <p:cNvSpPr txBox="1"/>
            <p:nvPr/>
          </p:nvSpPr>
          <p:spPr>
            <a:xfrm>
              <a:off x="4856216" y="2997769"/>
              <a:ext cx="176721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③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EC8AEFE-71B6-4652-B4FB-F66E3FF58C92}"/>
              </a:ext>
            </a:extLst>
          </p:cNvPr>
          <p:cNvGrpSpPr/>
          <p:nvPr/>
        </p:nvGrpSpPr>
        <p:grpSpPr>
          <a:xfrm>
            <a:off x="865477" y="2662004"/>
            <a:ext cx="5122891" cy="3084113"/>
            <a:chOff x="2619375" y="1404655"/>
            <a:chExt cx="6982314" cy="4048690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B04802BA-BCBB-4B2A-BFCB-A1EE32D18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14"/>
            <a:stretch/>
          </p:blipFill>
          <p:spPr>
            <a:xfrm>
              <a:off x="2619375" y="1404655"/>
              <a:ext cx="6982314" cy="404869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AA73041-865A-4F7D-B01E-5CB954524E2B}"/>
                </a:ext>
              </a:extLst>
            </p:cNvPr>
            <p:cNvSpPr/>
            <p:nvPr/>
          </p:nvSpPr>
          <p:spPr>
            <a:xfrm>
              <a:off x="2721636" y="2607237"/>
              <a:ext cx="6536664" cy="2312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형: 비어 있음 60">
              <a:extLst>
                <a:ext uri="{FF2B5EF4-FFF2-40B4-BE49-F238E27FC236}">
                  <a16:creationId xmlns:a16="http://schemas.microsoft.com/office/drawing/2014/main" id="{34651122-FF40-42A3-9AE1-F16D67E1C5BA}"/>
                </a:ext>
              </a:extLst>
            </p:cNvPr>
            <p:cNvSpPr/>
            <p:nvPr/>
          </p:nvSpPr>
          <p:spPr>
            <a:xfrm>
              <a:off x="5989968" y="1931769"/>
              <a:ext cx="699075" cy="405153"/>
            </a:xfrm>
            <a:prstGeom prst="donut">
              <a:avLst>
                <a:gd name="adj" fmla="val 1096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원형: 비어 있음 61">
              <a:extLst>
                <a:ext uri="{FF2B5EF4-FFF2-40B4-BE49-F238E27FC236}">
                  <a16:creationId xmlns:a16="http://schemas.microsoft.com/office/drawing/2014/main" id="{6A95A1E2-6679-41EC-9C58-31E14C9C1C12}"/>
                </a:ext>
              </a:extLst>
            </p:cNvPr>
            <p:cNvSpPr/>
            <p:nvPr/>
          </p:nvSpPr>
          <p:spPr>
            <a:xfrm>
              <a:off x="8379265" y="2563752"/>
              <a:ext cx="699075" cy="318183"/>
            </a:xfrm>
            <a:prstGeom prst="donut">
              <a:avLst>
                <a:gd name="adj" fmla="val 1096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32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1231392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7802" y="222664"/>
            <a:ext cx="5468331" cy="853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800" b="1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목차</a:t>
            </a:r>
            <a:endParaRPr lang="en-US" altLang="ko-KR" sz="3800" b="1" dirty="0">
              <a:solidFill>
                <a:prstClr val="black">
                  <a:lumMod val="85000"/>
                  <a:lumOff val="1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557452" y="6534313"/>
            <a:ext cx="2909886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DB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기반의 학생 정보 관리 프로그램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최종발표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B373F-A202-422E-B6D1-37E261E453BE}"/>
              </a:ext>
            </a:extLst>
          </p:cNvPr>
          <p:cNvSpPr txBox="1"/>
          <p:nvPr/>
        </p:nvSpPr>
        <p:spPr>
          <a:xfrm>
            <a:off x="1687585" y="1999008"/>
            <a:ext cx="2620363" cy="273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제공 기능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구성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매뉴얼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영상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379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1231392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7802" y="84613"/>
            <a:ext cx="5468331" cy="101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 </a:t>
            </a: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매뉴얼</a:t>
            </a:r>
            <a:endParaRPr lang="en-US" altLang="ko-KR" sz="3200" dirty="0">
              <a:solidFill>
                <a:prstClr val="black">
                  <a:lumMod val="85000"/>
                  <a:lumOff val="1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기반의 학생 정보 관리 프로그램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최종발표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5B9E36-8D9D-43DF-BBA3-41C51D446391}"/>
              </a:ext>
            </a:extLst>
          </p:cNvPr>
          <p:cNvCxnSpPr>
            <a:cxnSpLocks/>
          </p:cNvCxnSpPr>
          <p:nvPr/>
        </p:nvCxnSpPr>
        <p:spPr>
          <a:xfrm flipV="1">
            <a:off x="6096000" y="1831933"/>
            <a:ext cx="0" cy="462213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0B1999-C654-4285-BCC2-058AADE43709}"/>
              </a:ext>
            </a:extLst>
          </p:cNvPr>
          <p:cNvSpPr/>
          <p:nvPr/>
        </p:nvSpPr>
        <p:spPr>
          <a:xfrm>
            <a:off x="6218505" y="2714156"/>
            <a:ext cx="5064342" cy="1429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각 교수 지도 학생 목록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지도 학생이 없으면 메시지창을 통해 이를 알려줌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BFAC95A-676F-47DD-923B-92E4994E39C7}"/>
              </a:ext>
            </a:extLst>
          </p:cNvPr>
          <p:cNvGrpSpPr/>
          <p:nvPr/>
        </p:nvGrpSpPr>
        <p:grpSpPr>
          <a:xfrm>
            <a:off x="909153" y="2539798"/>
            <a:ext cx="4948707" cy="3251401"/>
            <a:chOff x="2633179" y="1400175"/>
            <a:chExt cx="6925642" cy="406269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3E2C6B3-4B7E-4A91-9D3B-55642970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66"/>
            <a:stretch/>
          </p:blipFill>
          <p:spPr>
            <a:xfrm>
              <a:off x="2633179" y="1400175"/>
              <a:ext cx="6925642" cy="406269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CC065B1-B679-4842-9E40-CD896B5F12EB}"/>
                </a:ext>
              </a:extLst>
            </p:cNvPr>
            <p:cNvSpPr/>
            <p:nvPr/>
          </p:nvSpPr>
          <p:spPr>
            <a:xfrm>
              <a:off x="4395017" y="3089247"/>
              <a:ext cx="3434533" cy="14732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4952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1275" y="1231392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7802" y="84613"/>
            <a:ext cx="5468331" cy="101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 </a:t>
            </a: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매뉴얼</a:t>
            </a:r>
            <a:endParaRPr lang="en-US" altLang="ko-KR" sz="3200" dirty="0">
              <a:solidFill>
                <a:prstClr val="black">
                  <a:lumMod val="85000"/>
                  <a:lumOff val="1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기반의 학생 정보 관리 프로그램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최종발표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5B9E36-8D9D-43DF-BBA3-41C51D446391}"/>
              </a:ext>
            </a:extLst>
          </p:cNvPr>
          <p:cNvCxnSpPr>
            <a:cxnSpLocks/>
          </p:cNvCxnSpPr>
          <p:nvPr/>
        </p:nvCxnSpPr>
        <p:spPr>
          <a:xfrm flipV="1">
            <a:off x="6096000" y="1831933"/>
            <a:ext cx="0" cy="462213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0B1999-C654-4285-BCC2-058AADE43709}"/>
              </a:ext>
            </a:extLst>
          </p:cNvPr>
          <p:cNvSpPr/>
          <p:nvPr/>
        </p:nvSpPr>
        <p:spPr>
          <a:xfrm>
            <a:off x="6266520" y="2449478"/>
            <a:ext cx="5433325" cy="3719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종료 기능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①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종료 버튼 클릭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②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종료 </a:t>
            </a:r>
            <a:r>
              <a:rPr lang="ko-KR" altLang="en-US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확인창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③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취소 버튼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클릭 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종료 확인창은 닫히고 초기화면으로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돌아감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④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종료 버튼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클릭 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프로그램이 종료됨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972E10-8E8B-4A61-A87D-66D770471686}"/>
              </a:ext>
            </a:extLst>
          </p:cNvPr>
          <p:cNvGrpSpPr/>
          <p:nvPr/>
        </p:nvGrpSpPr>
        <p:grpSpPr>
          <a:xfrm>
            <a:off x="1033901" y="2184094"/>
            <a:ext cx="4630311" cy="3590588"/>
            <a:chOff x="1033901" y="2184094"/>
            <a:chExt cx="4630311" cy="359058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FB653D5-6C3E-40F0-AA01-5D31BE2B8DB8}"/>
                </a:ext>
              </a:extLst>
            </p:cNvPr>
            <p:cNvGrpSpPr/>
            <p:nvPr/>
          </p:nvGrpSpPr>
          <p:grpSpPr>
            <a:xfrm>
              <a:off x="1033901" y="2184094"/>
              <a:ext cx="4630311" cy="3590588"/>
              <a:chOff x="1033901" y="2184094"/>
              <a:chExt cx="4630311" cy="3590588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866CC879-0AE0-481A-A3E4-BCF2CEB25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50" t="283"/>
              <a:stretch/>
            </p:blipFill>
            <p:spPr>
              <a:xfrm>
                <a:off x="1033901" y="2184094"/>
                <a:ext cx="4630311" cy="3590588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07F8B9C-3C42-4749-A446-62B7A7C69DB4}"/>
                  </a:ext>
                </a:extLst>
              </p:cNvPr>
              <p:cNvSpPr/>
              <p:nvPr/>
            </p:nvSpPr>
            <p:spPr>
              <a:xfrm>
                <a:off x="4829172" y="5420972"/>
                <a:ext cx="762004" cy="2559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515D2C5-3466-4A93-A0F2-FF3B62DB3D5C}"/>
                </a:ext>
              </a:extLst>
            </p:cNvPr>
            <p:cNvSpPr txBox="1"/>
            <p:nvPr/>
          </p:nvSpPr>
          <p:spPr>
            <a:xfrm>
              <a:off x="4567832" y="5075476"/>
              <a:ext cx="213442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F37F9C-3EEE-4A0B-A3D4-67BDDDD7EE27}"/>
              </a:ext>
            </a:extLst>
          </p:cNvPr>
          <p:cNvGrpSpPr/>
          <p:nvPr/>
        </p:nvGrpSpPr>
        <p:grpSpPr>
          <a:xfrm>
            <a:off x="1033901" y="2212618"/>
            <a:ext cx="4648823" cy="3581622"/>
            <a:chOff x="1033901" y="2212618"/>
            <a:chExt cx="4648823" cy="3581622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E8E2306E-A2FC-4F87-88AB-5803F6517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3"/>
            <a:stretch/>
          </p:blipFill>
          <p:spPr>
            <a:xfrm>
              <a:off x="1033901" y="2212618"/>
              <a:ext cx="4648823" cy="358162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0FAD596-090E-472C-B908-8FF1AEEF78EA}"/>
                </a:ext>
              </a:extLst>
            </p:cNvPr>
            <p:cNvSpPr/>
            <p:nvPr/>
          </p:nvSpPr>
          <p:spPr>
            <a:xfrm>
              <a:off x="1907054" y="4003428"/>
              <a:ext cx="2849082" cy="14175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2A2696-1B3D-42A8-A70F-08D8B1DD2A64}"/>
                </a:ext>
              </a:extLst>
            </p:cNvPr>
            <p:cNvSpPr txBox="1"/>
            <p:nvPr/>
          </p:nvSpPr>
          <p:spPr>
            <a:xfrm>
              <a:off x="2601640" y="3979388"/>
              <a:ext cx="213442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②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D6346FD-E2CA-4B40-8291-5AE3840B7FAD}"/>
              </a:ext>
            </a:extLst>
          </p:cNvPr>
          <p:cNvGrpSpPr/>
          <p:nvPr/>
        </p:nvGrpSpPr>
        <p:grpSpPr>
          <a:xfrm>
            <a:off x="2078648" y="4902728"/>
            <a:ext cx="2217667" cy="353672"/>
            <a:chOff x="2078648" y="4902728"/>
            <a:chExt cx="2217667" cy="35367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C444E80-F5DB-4EE5-9346-FA401FB1A383}"/>
                </a:ext>
              </a:extLst>
            </p:cNvPr>
            <p:cNvSpPr/>
            <p:nvPr/>
          </p:nvSpPr>
          <p:spPr>
            <a:xfrm>
              <a:off x="3207452" y="4943522"/>
              <a:ext cx="828000" cy="2693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3B58FA5-7A4D-4D17-AF38-B06E600FB457}"/>
                </a:ext>
              </a:extLst>
            </p:cNvPr>
            <p:cNvSpPr/>
            <p:nvPr/>
          </p:nvSpPr>
          <p:spPr>
            <a:xfrm>
              <a:off x="2401682" y="4955307"/>
              <a:ext cx="760617" cy="2693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AAC9EAB-4C08-4ACD-B230-A1BD2B60825F}"/>
                </a:ext>
              </a:extLst>
            </p:cNvPr>
            <p:cNvSpPr txBox="1"/>
            <p:nvPr/>
          </p:nvSpPr>
          <p:spPr>
            <a:xfrm>
              <a:off x="2078648" y="4910904"/>
              <a:ext cx="176721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C66843-AD7E-4C72-A001-2429AC3A7BF8}"/>
                </a:ext>
              </a:extLst>
            </p:cNvPr>
            <p:cNvSpPr txBox="1"/>
            <p:nvPr/>
          </p:nvSpPr>
          <p:spPr>
            <a:xfrm>
              <a:off x="3990484" y="4902728"/>
              <a:ext cx="305831" cy="34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73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1231392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7802" y="84613"/>
            <a:ext cx="5468331" cy="101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 </a:t>
            </a: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영상</a:t>
            </a:r>
            <a:endParaRPr lang="en-US" altLang="ko-KR" sz="3200" dirty="0">
              <a:solidFill>
                <a:prstClr val="black">
                  <a:lumMod val="85000"/>
                  <a:lumOff val="1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기반의 학생 정보 관리 프로그램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최종발표</a:t>
            </a:r>
          </a:p>
        </p:txBody>
      </p:sp>
      <p:pic>
        <p:nvPicPr>
          <p:cNvPr id="2" name="DB기반_실행영상">
            <a:hlinkClick r:id="" action="ppaction://media"/>
            <a:extLst>
              <a:ext uri="{FF2B5EF4-FFF2-40B4-BE49-F238E27FC236}">
                <a16:creationId xmlns:a16="http://schemas.microsoft.com/office/drawing/2014/main" id="{60FAAFF3-A81C-47C9-92B8-626585B845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110"/>
                </p14:media>
              </p:ext>
            </p:extLst>
          </p:nvPr>
        </p:nvPicPr>
        <p:blipFill rotWithShape="1">
          <a:blip r:embed="rId4"/>
          <a:srcRect t="8413" r="38907" b="8935"/>
          <a:stretch>
            <a:fillRect/>
          </a:stretch>
        </p:blipFill>
        <p:spPr>
          <a:xfrm>
            <a:off x="2794808" y="1473693"/>
            <a:ext cx="6602384" cy="502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9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9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361834" y="2940436"/>
            <a:ext cx="5468331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  <a:cs typeface="함초롬바탕" panose="02030604000101010101" pitchFamily="18" charset="-127"/>
              </a:rPr>
              <a:t>감사합니다</a:t>
            </a:r>
            <a:endParaRPr lang="en-US" altLang="ko-KR" sz="4400" b="1" dirty="0">
              <a:solidFill>
                <a:prstClr val="black">
                  <a:lumMod val="85000"/>
                  <a:lumOff val="15000"/>
                </a:prstClr>
              </a:solidFill>
              <a:latin typeface="+mj-ea"/>
              <a:ea typeface="+mj-ea"/>
              <a:cs typeface="함초롬바탕" panose="020306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9282114" y="6564586"/>
            <a:ext cx="2909886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DB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기반의 학생 정보 관리 프로그램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최종발표</a:t>
            </a:r>
          </a:p>
        </p:txBody>
      </p:sp>
    </p:spTree>
    <p:extLst>
      <p:ext uri="{BB962C8B-B14F-4D97-AF65-F5344CB8AC3E}">
        <p14:creationId xmlns:p14="http://schemas.microsoft.com/office/powerpoint/2010/main" val="3766277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1231392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7802" y="84613"/>
            <a:ext cx="5468331" cy="101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 </a:t>
            </a: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제공 기능</a:t>
            </a:r>
            <a:endParaRPr lang="en-US" altLang="ko-KR" sz="3200" dirty="0">
              <a:solidFill>
                <a:prstClr val="black">
                  <a:lumMod val="85000"/>
                  <a:lumOff val="1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기반의 학생 정보 관리 프로그램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최종발표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B64EFF6-F7A5-42FA-8B38-E3F543875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322423"/>
              </p:ext>
            </p:extLst>
          </p:nvPr>
        </p:nvGraphicFramePr>
        <p:xfrm>
          <a:off x="1023740" y="1743349"/>
          <a:ext cx="10196453" cy="4602693"/>
        </p:xfrm>
        <a:graphic>
          <a:graphicData uri="http://schemas.openxmlformats.org/drawingml/2006/table">
            <a:tbl>
              <a:tblPr/>
              <a:tblGrid>
                <a:gridCol w="6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2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8860">
                  <a:extLst>
                    <a:ext uri="{9D8B030D-6E8A-4147-A177-3AD203B41FA5}">
                      <a16:colId xmlns:a16="http://schemas.microsoft.com/office/drawing/2014/main" val="618732180"/>
                    </a:ext>
                  </a:extLst>
                </a:gridCol>
                <a:gridCol w="88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16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대분류</a:t>
                      </a: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중분류</a:t>
                      </a:r>
                    </a:p>
                  </a:txBody>
                  <a:tcPr marT="45724" marB="45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단위기능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기능설명</a:t>
                      </a: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구현여부</a:t>
                      </a: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616">
                <a:tc rowSpan="10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등록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 등의 기능을 사용하기 위해 로그인을 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733585"/>
                  </a:ext>
                </a:extLst>
              </a:tr>
              <a:tr h="627148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학생 정보 등록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 저장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이름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학번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성별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전공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전화번호를 입력하여 학생 정보를 저장한다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5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학생 정보 검색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 검색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저장되어 있는 모든 학생들의 정보를 출력한다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5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 검색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학생의 이름을 검색하여 해당 학생의 모든 정보를 출력한다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626354"/>
                  </a:ext>
                </a:extLst>
              </a:tr>
              <a:tr h="6271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학생 정보 수정</a:t>
                      </a:r>
                    </a:p>
                  </a:txBody>
                  <a:tcPr marT="45724" marB="45724" anchor="ctr">
                    <a:lnL w="12700" cmpd="sng">
                      <a:noFill/>
                      <a:prstDash val="soli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 수정</a:t>
                      </a:r>
                    </a:p>
                  </a:txBody>
                  <a:tcPr marT="45724" marB="45724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수정하고자 하는 학생의 학번을 입력하고 정보를 수정한다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학생 정보 삭제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 삭제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저장되어 있는 모든 학생의 정보를 삭제한다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삭제를 원하는 학생의 학번을 검색하고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해당 학생의 저장 정보를 출력한 뒤 확인 후 삭제한다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539145"/>
                  </a:ext>
                </a:extLst>
              </a:tr>
              <a:tr h="5617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 삭제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39169"/>
                  </a:ext>
                </a:extLst>
              </a:tr>
              <a:tr h="3837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지도 교수 확인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교수 지도 학생 출력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학과의 교수별로 지도하고 있는 학생의 목록을 출력한다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57210"/>
                  </a:ext>
                </a:extLst>
              </a:tr>
              <a:tr h="389584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en-US" altLang="ko-KR" sz="13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가게 근로자</a:t>
                      </a: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종료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종료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프로그램의 종료 여부를 다시 한 번 체크하고 종료한다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90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1231392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7802" y="84613"/>
            <a:ext cx="5468331" cy="101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02 UI </a:t>
            </a: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구성</a:t>
            </a:r>
            <a:endParaRPr lang="en-US" altLang="ko-KR" sz="3200" dirty="0">
              <a:solidFill>
                <a:prstClr val="black">
                  <a:lumMod val="85000"/>
                  <a:lumOff val="1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기반의 학생 정보 관리 프로그램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최종발표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CBA31C-A34E-4A4B-9E81-49F1475AC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5"/>
          <a:stretch/>
        </p:blipFill>
        <p:spPr>
          <a:xfrm>
            <a:off x="4243129" y="2876768"/>
            <a:ext cx="3705742" cy="21038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9C0A6C3-36FF-4678-85A4-7826F0873B9F}"/>
              </a:ext>
            </a:extLst>
          </p:cNvPr>
          <p:cNvSpPr/>
          <p:nvPr/>
        </p:nvSpPr>
        <p:spPr>
          <a:xfrm>
            <a:off x="5612272" y="3513307"/>
            <a:ext cx="1928050" cy="359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EE90495B-22A3-49ED-A381-CA10FA246105}"/>
              </a:ext>
            </a:extLst>
          </p:cNvPr>
          <p:cNvSpPr/>
          <p:nvPr/>
        </p:nvSpPr>
        <p:spPr>
          <a:xfrm rot="3340890">
            <a:off x="7624003" y="2747514"/>
            <a:ext cx="286533" cy="895049"/>
          </a:xfrm>
          <a:custGeom>
            <a:avLst/>
            <a:gdLst>
              <a:gd name="connsiteX0" fmla="*/ 206309 w 251243"/>
              <a:gd name="connsiteY0" fmla="*/ 508359 h 508359"/>
              <a:gd name="connsiteX1" fmla="*/ 2122 w 251243"/>
              <a:gd name="connsiteY1" fmla="*/ 348561 h 508359"/>
              <a:gd name="connsiteX2" fmla="*/ 108654 w 251243"/>
              <a:gd name="connsiteY2" fmla="*/ 162130 h 508359"/>
              <a:gd name="connsiteX3" fmla="*/ 250697 w 251243"/>
              <a:gd name="connsiteY3" fmla="*/ 250906 h 508359"/>
              <a:gd name="connsiteX4" fmla="*/ 153043 w 251243"/>
              <a:gd name="connsiteY4" fmla="*/ 339683 h 508359"/>
              <a:gd name="connsiteX5" fmla="*/ 37633 w 251243"/>
              <a:gd name="connsiteY5" fmla="*/ 268662 h 508359"/>
              <a:gd name="connsiteX6" fmla="*/ 19878 w 251243"/>
              <a:gd name="connsiteY6" fmla="*/ 188763 h 508359"/>
              <a:gd name="connsiteX7" fmla="*/ 37633 w 251243"/>
              <a:gd name="connsiteY7" fmla="*/ 99986 h 508359"/>
              <a:gd name="connsiteX8" fmla="*/ 117532 w 251243"/>
              <a:gd name="connsiteY8" fmla="*/ 11209 h 508359"/>
              <a:gd name="connsiteX9" fmla="*/ 135287 w 251243"/>
              <a:gd name="connsiteY9" fmla="*/ 11209 h 508359"/>
              <a:gd name="connsiteX10" fmla="*/ 19878 w 251243"/>
              <a:gd name="connsiteY10" fmla="*/ 28965 h 508359"/>
              <a:gd name="connsiteX11" fmla="*/ 135287 w 251243"/>
              <a:gd name="connsiteY11" fmla="*/ 2332 h 508359"/>
              <a:gd name="connsiteX12" fmla="*/ 135287 w 251243"/>
              <a:gd name="connsiteY12" fmla="*/ 99986 h 508359"/>
              <a:gd name="connsiteX13" fmla="*/ 126410 w 251243"/>
              <a:gd name="connsiteY13" fmla="*/ 20087 h 50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43" h="508359">
                <a:moveTo>
                  <a:pt x="206309" y="508359"/>
                </a:moveTo>
                <a:cubicBezTo>
                  <a:pt x="112353" y="457312"/>
                  <a:pt x="18398" y="406266"/>
                  <a:pt x="2122" y="348561"/>
                </a:cubicBezTo>
                <a:cubicBezTo>
                  <a:pt x="-14154" y="290856"/>
                  <a:pt x="67225" y="178406"/>
                  <a:pt x="108654" y="162130"/>
                </a:cubicBezTo>
                <a:cubicBezTo>
                  <a:pt x="150083" y="145854"/>
                  <a:pt x="243299" y="221314"/>
                  <a:pt x="250697" y="250906"/>
                </a:cubicBezTo>
                <a:cubicBezTo>
                  <a:pt x="258095" y="280498"/>
                  <a:pt x="188554" y="336724"/>
                  <a:pt x="153043" y="339683"/>
                </a:cubicBezTo>
                <a:cubicBezTo>
                  <a:pt x="117532" y="342642"/>
                  <a:pt x="59827" y="293815"/>
                  <a:pt x="37633" y="268662"/>
                </a:cubicBezTo>
                <a:cubicBezTo>
                  <a:pt x="15439" y="243509"/>
                  <a:pt x="19878" y="216876"/>
                  <a:pt x="19878" y="188763"/>
                </a:cubicBezTo>
                <a:cubicBezTo>
                  <a:pt x="19878" y="160650"/>
                  <a:pt x="21357" y="129578"/>
                  <a:pt x="37633" y="99986"/>
                </a:cubicBezTo>
                <a:cubicBezTo>
                  <a:pt x="53909" y="70394"/>
                  <a:pt x="117532" y="11209"/>
                  <a:pt x="117532" y="11209"/>
                </a:cubicBezTo>
                <a:cubicBezTo>
                  <a:pt x="133808" y="-3587"/>
                  <a:pt x="151563" y="8250"/>
                  <a:pt x="135287" y="11209"/>
                </a:cubicBezTo>
                <a:cubicBezTo>
                  <a:pt x="119011" y="14168"/>
                  <a:pt x="19878" y="30444"/>
                  <a:pt x="19878" y="28965"/>
                </a:cubicBezTo>
                <a:cubicBezTo>
                  <a:pt x="19878" y="27486"/>
                  <a:pt x="116052" y="-9505"/>
                  <a:pt x="135287" y="2332"/>
                </a:cubicBezTo>
                <a:cubicBezTo>
                  <a:pt x="154522" y="14169"/>
                  <a:pt x="136766" y="97027"/>
                  <a:pt x="135287" y="99986"/>
                </a:cubicBezTo>
                <a:cubicBezTo>
                  <a:pt x="133808" y="102945"/>
                  <a:pt x="130109" y="61516"/>
                  <a:pt x="126410" y="20087"/>
                </a:cubicBezTo>
              </a:path>
            </a:pathLst>
          </a:custGeom>
          <a:ln w="127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3121A-B723-4EC8-957A-0148C5744F9C}"/>
              </a:ext>
            </a:extLst>
          </p:cNvPr>
          <p:cNvSpPr txBox="1"/>
          <p:nvPr/>
        </p:nvSpPr>
        <p:spPr>
          <a:xfrm>
            <a:off x="8140016" y="2824401"/>
            <a:ext cx="1513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ID </a:t>
            </a:r>
            <a:r>
              <a:rPr lang="ko-KR" altLang="en-US" sz="1100" dirty="0"/>
              <a:t>입력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텍스트필드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3AA3974-9E89-4B7D-9C1C-D4B50FAFCA28}"/>
              </a:ext>
            </a:extLst>
          </p:cNvPr>
          <p:cNvSpPr/>
          <p:nvPr/>
        </p:nvSpPr>
        <p:spPr>
          <a:xfrm>
            <a:off x="5606575" y="3910394"/>
            <a:ext cx="1928050" cy="359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251C3C3-428D-4660-9EC3-BE11F8E0750F}"/>
              </a:ext>
            </a:extLst>
          </p:cNvPr>
          <p:cNvSpPr/>
          <p:nvPr/>
        </p:nvSpPr>
        <p:spPr>
          <a:xfrm rot="6905886">
            <a:off x="7857398" y="3754691"/>
            <a:ext cx="286533" cy="895049"/>
          </a:xfrm>
          <a:custGeom>
            <a:avLst/>
            <a:gdLst>
              <a:gd name="connsiteX0" fmla="*/ 206309 w 251243"/>
              <a:gd name="connsiteY0" fmla="*/ 508359 h 508359"/>
              <a:gd name="connsiteX1" fmla="*/ 2122 w 251243"/>
              <a:gd name="connsiteY1" fmla="*/ 348561 h 508359"/>
              <a:gd name="connsiteX2" fmla="*/ 108654 w 251243"/>
              <a:gd name="connsiteY2" fmla="*/ 162130 h 508359"/>
              <a:gd name="connsiteX3" fmla="*/ 250697 w 251243"/>
              <a:gd name="connsiteY3" fmla="*/ 250906 h 508359"/>
              <a:gd name="connsiteX4" fmla="*/ 153043 w 251243"/>
              <a:gd name="connsiteY4" fmla="*/ 339683 h 508359"/>
              <a:gd name="connsiteX5" fmla="*/ 37633 w 251243"/>
              <a:gd name="connsiteY5" fmla="*/ 268662 h 508359"/>
              <a:gd name="connsiteX6" fmla="*/ 19878 w 251243"/>
              <a:gd name="connsiteY6" fmla="*/ 188763 h 508359"/>
              <a:gd name="connsiteX7" fmla="*/ 37633 w 251243"/>
              <a:gd name="connsiteY7" fmla="*/ 99986 h 508359"/>
              <a:gd name="connsiteX8" fmla="*/ 117532 w 251243"/>
              <a:gd name="connsiteY8" fmla="*/ 11209 h 508359"/>
              <a:gd name="connsiteX9" fmla="*/ 135287 w 251243"/>
              <a:gd name="connsiteY9" fmla="*/ 11209 h 508359"/>
              <a:gd name="connsiteX10" fmla="*/ 19878 w 251243"/>
              <a:gd name="connsiteY10" fmla="*/ 28965 h 508359"/>
              <a:gd name="connsiteX11" fmla="*/ 135287 w 251243"/>
              <a:gd name="connsiteY11" fmla="*/ 2332 h 508359"/>
              <a:gd name="connsiteX12" fmla="*/ 135287 w 251243"/>
              <a:gd name="connsiteY12" fmla="*/ 99986 h 508359"/>
              <a:gd name="connsiteX13" fmla="*/ 126410 w 251243"/>
              <a:gd name="connsiteY13" fmla="*/ 20087 h 50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43" h="508359">
                <a:moveTo>
                  <a:pt x="206309" y="508359"/>
                </a:moveTo>
                <a:cubicBezTo>
                  <a:pt x="112353" y="457312"/>
                  <a:pt x="18398" y="406266"/>
                  <a:pt x="2122" y="348561"/>
                </a:cubicBezTo>
                <a:cubicBezTo>
                  <a:pt x="-14154" y="290856"/>
                  <a:pt x="67225" y="178406"/>
                  <a:pt x="108654" y="162130"/>
                </a:cubicBezTo>
                <a:cubicBezTo>
                  <a:pt x="150083" y="145854"/>
                  <a:pt x="243299" y="221314"/>
                  <a:pt x="250697" y="250906"/>
                </a:cubicBezTo>
                <a:cubicBezTo>
                  <a:pt x="258095" y="280498"/>
                  <a:pt x="188554" y="336724"/>
                  <a:pt x="153043" y="339683"/>
                </a:cubicBezTo>
                <a:cubicBezTo>
                  <a:pt x="117532" y="342642"/>
                  <a:pt x="59827" y="293815"/>
                  <a:pt x="37633" y="268662"/>
                </a:cubicBezTo>
                <a:cubicBezTo>
                  <a:pt x="15439" y="243509"/>
                  <a:pt x="19878" y="216876"/>
                  <a:pt x="19878" y="188763"/>
                </a:cubicBezTo>
                <a:cubicBezTo>
                  <a:pt x="19878" y="160650"/>
                  <a:pt x="21357" y="129578"/>
                  <a:pt x="37633" y="99986"/>
                </a:cubicBezTo>
                <a:cubicBezTo>
                  <a:pt x="53909" y="70394"/>
                  <a:pt x="117532" y="11209"/>
                  <a:pt x="117532" y="11209"/>
                </a:cubicBezTo>
                <a:cubicBezTo>
                  <a:pt x="133808" y="-3587"/>
                  <a:pt x="151563" y="8250"/>
                  <a:pt x="135287" y="11209"/>
                </a:cubicBezTo>
                <a:cubicBezTo>
                  <a:pt x="119011" y="14168"/>
                  <a:pt x="19878" y="30444"/>
                  <a:pt x="19878" y="28965"/>
                </a:cubicBezTo>
                <a:cubicBezTo>
                  <a:pt x="19878" y="27486"/>
                  <a:pt x="116052" y="-9505"/>
                  <a:pt x="135287" y="2332"/>
                </a:cubicBezTo>
                <a:cubicBezTo>
                  <a:pt x="154522" y="14169"/>
                  <a:pt x="136766" y="97027"/>
                  <a:pt x="135287" y="99986"/>
                </a:cubicBezTo>
                <a:cubicBezTo>
                  <a:pt x="133808" y="102945"/>
                  <a:pt x="130109" y="61516"/>
                  <a:pt x="126410" y="20087"/>
                </a:cubicBezTo>
              </a:path>
            </a:pathLst>
          </a:custGeom>
          <a:ln w="127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0DE4AC-7630-48E8-9411-08745ED49513}"/>
              </a:ext>
            </a:extLst>
          </p:cNvPr>
          <p:cNvSpPr txBox="1"/>
          <p:nvPr/>
        </p:nvSpPr>
        <p:spPr>
          <a:xfrm>
            <a:off x="8140016" y="4489602"/>
            <a:ext cx="20688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PASSWORD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입력 텍스트필드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75799135-5AF3-49AA-959D-6E1FBA9DCA37}"/>
              </a:ext>
            </a:extLst>
          </p:cNvPr>
          <p:cNvSpPr/>
          <p:nvPr/>
        </p:nvSpPr>
        <p:spPr>
          <a:xfrm>
            <a:off x="5051392" y="4489602"/>
            <a:ext cx="1008000" cy="32400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58288C10-DE74-4726-93C6-41F1868008D2}"/>
              </a:ext>
            </a:extLst>
          </p:cNvPr>
          <p:cNvSpPr/>
          <p:nvPr/>
        </p:nvSpPr>
        <p:spPr>
          <a:xfrm>
            <a:off x="6426486" y="4489602"/>
            <a:ext cx="972000" cy="32400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ADB5B21-8F7D-4F5D-ACD6-05FA6C6E4F7A}"/>
              </a:ext>
            </a:extLst>
          </p:cNvPr>
          <p:cNvSpPr/>
          <p:nvPr/>
        </p:nvSpPr>
        <p:spPr>
          <a:xfrm rot="14609535">
            <a:off x="4854712" y="4654467"/>
            <a:ext cx="286533" cy="895049"/>
          </a:xfrm>
          <a:custGeom>
            <a:avLst/>
            <a:gdLst>
              <a:gd name="connsiteX0" fmla="*/ 206309 w 251243"/>
              <a:gd name="connsiteY0" fmla="*/ 508359 h 508359"/>
              <a:gd name="connsiteX1" fmla="*/ 2122 w 251243"/>
              <a:gd name="connsiteY1" fmla="*/ 348561 h 508359"/>
              <a:gd name="connsiteX2" fmla="*/ 108654 w 251243"/>
              <a:gd name="connsiteY2" fmla="*/ 162130 h 508359"/>
              <a:gd name="connsiteX3" fmla="*/ 250697 w 251243"/>
              <a:gd name="connsiteY3" fmla="*/ 250906 h 508359"/>
              <a:gd name="connsiteX4" fmla="*/ 153043 w 251243"/>
              <a:gd name="connsiteY4" fmla="*/ 339683 h 508359"/>
              <a:gd name="connsiteX5" fmla="*/ 37633 w 251243"/>
              <a:gd name="connsiteY5" fmla="*/ 268662 h 508359"/>
              <a:gd name="connsiteX6" fmla="*/ 19878 w 251243"/>
              <a:gd name="connsiteY6" fmla="*/ 188763 h 508359"/>
              <a:gd name="connsiteX7" fmla="*/ 37633 w 251243"/>
              <a:gd name="connsiteY7" fmla="*/ 99986 h 508359"/>
              <a:gd name="connsiteX8" fmla="*/ 117532 w 251243"/>
              <a:gd name="connsiteY8" fmla="*/ 11209 h 508359"/>
              <a:gd name="connsiteX9" fmla="*/ 135287 w 251243"/>
              <a:gd name="connsiteY9" fmla="*/ 11209 h 508359"/>
              <a:gd name="connsiteX10" fmla="*/ 19878 w 251243"/>
              <a:gd name="connsiteY10" fmla="*/ 28965 h 508359"/>
              <a:gd name="connsiteX11" fmla="*/ 135287 w 251243"/>
              <a:gd name="connsiteY11" fmla="*/ 2332 h 508359"/>
              <a:gd name="connsiteX12" fmla="*/ 135287 w 251243"/>
              <a:gd name="connsiteY12" fmla="*/ 99986 h 508359"/>
              <a:gd name="connsiteX13" fmla="*/ 126410 w 251243"/>
              <a:gd name="connsiteY13" fmla="*/ 20087 h 50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43" h="508359">
                <a:moveTo>
                  <a:pt x="206309" y="508359"/>
                </a:moveTo>
                <a:cubicBezTo>
                  <a:pt x="112353" y="457312"/>
                  <a:pt x="18398" y="406266"/>
                  <a:pt x="2122" y="348561"/>
                </a:cubicBezTo>
                <a:cubicBezTo>
                  <a:pt x="-14154" y="290856"/>
                  <a:pt x="67225" y="178406"/>
                  <a:pt x="108654" y="162130"/>
                </a:cubicBezTo>
                <a:cubicBezTo>
                  <a:pt x="150083" y="145854"/>
                  <a:pt x="243299" y="221314"/>
                  <a:pt x="250697" y="250906"/>
                </a:cubicBezTo>
                <a:cubicBezTo>
                  <a:pt x="258095" y="280498"/>
                  <a:pt x="188554" y="336724"/>
                  <a:pt x="153043" y="339683"/>
                </a:cubicBezTo>
                <a:cubicBezTo>
                  <a:pt x="117532" y="342642"/>
                  <a:pt x="59827" y="293815"/>
                  <a:pt x="37633" y="268662"/>
                </a:cubicBezTo>
                <a:cubicBezTo>
                  <a:pt x="15439" y="243509"/>
                  <a:pt x="19878" y="216876"/>
                  <a:pt x="19878" y="188763"/>
                </a:cubicBezTo>
                <a:cubicBezTo>
                  <a:pt x="19878" y="160650"/>
                  <a:pt x="21357" y="129578"/>
                  <a:pt x="37633" y="99986"/>
                </a:cubicBezTo>
                <a:cubicBezTo>
                  <a:pt x="53909" y="70394"/>
                  <a:pt x="117532" y="11209"/>
                  <a:pt x="117532" y="11209"/>
                </a:cubicBezTo>
                <a:cubicBezTo>
                  <a:pt x="133808" y="-3587"/>
                  <a:pt x="151563" y="8250"/>
                  <a:pt x="135287" y="11209"/>
                </a:cubicBezTo>
                <a:cubicBezTo>
                  <a:pt x="119011" y="14168"/>
                  <a:pt x="19878" y="30444"/>
                  <a:pt x="19878" y="28965"/>
                </a:cubicBezTo>
                <a:cubicBezTo>
                  <a:pt x="19878" y="27486"/>
                  <a:pt x="116052" y="-9505"/>
                  <a:pt x="135287" y="2332"/>
                </a:cubicBezTo>
                <a:cubicBezTo>
                  <a:pt x="154522" y="14169"/>
                  <a:pt x="136766" y="97027"/>
                  <a:pt x="135287" y="99986"/>
                </a:cubicBezTo>
                <a:cubicBezTo>
                  <a:pt x="133808" y="102945"/>
                  <a:pt x="130109" y="61516"/>
                  <a:pt x="126410" y="20087"/>
                </a:cubicBezTo>
              </a:path>
            </a:pathLst>
          </a:custGeom>
          <a:ln w="127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9F3F4-2DFE-427E-B189-FA98614FA10D}"/>
              </a:ext>
            </a:extLst>
          </p:cNvPr>
          <p:cNvSpPr txBox="1"/>
          <p:nvPr/>
        </p:nvSpPr>
        <p:spPr>
          <a:xfrm>
            <a:off x="3114443" y="5191761"/>
            <a:ext cx="1644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+mn-ea"/>
              </a:rPr>
              <a:t>입력내용 초기화 버튼</a:t>
            </a:r>
            <a:endParaRPr lang="ko-KR" altLang="en-US" sz="1100" dirty="0">
              <a:latin typeface="+mn-ea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6B2993A-B849-4D15-9B4D-26757382D8AD}"/>
              </a:ext>
            </a:extLst>
          </p:cNvPr>
          <p:cNvSpPr/>
          <p:nvPr/>
        </p:nvSpPr>
        <p:spPr>
          <a:xfrm rot="7625516">
            <a:off x="7670359" y="4476359"/>
            <a:ext cx="286533" cy="895049"/>
          </a:xfrm>
          <a:custGeom>
            <a:avLst/>
            <a:gdLst>
              <a:gd name="connsiteX0" fmla="*/ 206309 w 251243"/>
              <a:gd name="connsiteY0" fmla="*/ 508359 h 508359"/>
              <a:gd name="connsiteX1" fmla="*/ 2122 w 251243"/>
              <a:gd name="connsiteY1" fmla="*/ 348561 h 508359"/>
              <a:gd name="connsiteX2" fmla="*/ 108654 w 251243"/>
              <a:gd name="connsiteY2" fmla="*/ 162130 h 508359"/>
              <a:gd name="connsiteX3" fmla="*/ 250697 w 251243"/>
              <a:gd name="connsiteY3" fmla="*/ 250906 h 508359"/>
              <a:gd name="connsiteX4" fmla="*/ 153043 w 251243"/>
              <a:gd name="connsiteY4" fmla="*/ 339683 h 508359"/>
              <a:gd name="connsiteX5" fmla="*/ 37633 w 251243"/>
              <a:gd name="connsiteY5" fmla="*/ 268662 h 508359"/>
              <a:gd name="connsiteX6" fmla="*/ 19878 w 251243"/>
              <a:gd name="connsiteY6" fmla="*/ 188763 h 508359"/>
              <a:gd name="connsiteX7" fmla="*/ 37633 w 251243"/>
              <a:gd name="connsiteY7" fmla="*/ 99986 h 508359"/>
              <a:gd name="connsiteX8" fmla="*/ 117532 w 251243"/>
              <a:gd name="connsiteY8" fmla="*/ 11209 h 508359"/>
              <a:gd name="connsiteX9" fmla="*/ 135287 w 251243"/>
              <a:gd name="connsiteY9" fmla="*/ 11209 h 508359"/>
              <a:gd name="connsiteX10" fmla="*/ 19878 w 251243"/>
              <a:gd name="connsiteY10" fmla="*/ 28965 h 508359"/>
              <a:gd name="connsiteX11" fmla="*/ 135287 w 251243"/>
              <a:gd name="connsiteY11" fmla="*/ 2332 h 508359"/>
              <a:gd name="connsiteX12" fmla="*/ 135287 w 251243"/>
              <a:gd name="connsiteY12" fmla="*/ 99986 h 508359"/>
              <a:gd name="connsiteX13" fmla="*/ 126410 w 251243"/>
              <a:gd name="connsiteY13" fmla="*/ 20087 h 50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43" h="508359">
                <a:moveTo>
                  <a:pt x="206309" y="508359"/>
                </a:moveTo>
                <a:cubicBezTo>
                  <a:pt x="112353" y="457312"/>
                  <a:pt x="18398" y="406266"/>
                  <a:pt x="2122" y="348561"/>
                </a:cubicBezTo>
                <a:cubicBezTo>
                  <a:pt x="-14154" y="290856"/>
                  <a:pt x="67225" y="178406"/>
                  <a:pt x="108654" y="162130"/>
                </a:cubicBezTo>
                <a:cubicBezTo>
                  <a:pt x="150083" y="145854"/>
                  <a:pt x="243299" y="221314"/>
                  <a:pt x="250697" y="250906"/>
                </a:cubicBezTo>
                <a:cubicBezTo>
                  <a:pt x="258095" y="280498"/>
                  <a:pt x="188554" y="336724"/>
                  <a:pt x="153043" y="339683"/>
                </a:cubicBezTo>
                <a:cubicBezTo>
                  <a:pt x="117532" y="342642"/>
                  <a:pt x="59827" y="293815"/>
                  <a:pt x="37633" y="268662"/>
                </a:cubicBezTo>
                <a:cubicBezTo>
                  <a:pt x="15439" y="243509"/>
                  <a:pt x="19878" y="216876"/>
                  <a:pt x="19878" y="188763"/>
                </a:cubicBezTo>
                <a:cubicBezTo>
                  <a:pt x="19878" y="160650"/>
                  <a:pt x="21357" y="129578"/>
                  <a:pt x="37633" y="99986"/>
                </a:cubicBezTo>
                <a:cubicBezTo>
                  <a:pt x="53909" y="70394"/>
                  <a:pt x="117532" y="11209"/>
                  <a:pt x="117532" y="11209"/>
                </a:cubicBezTo>
                <a:cubicBezTo>
                  <a:pt x="133808" y="-3587"/>
                  <a:pt x="151563" y="8250"/>
                  <a:pt x="135287" y="11209"/>
                </a:cubicBezTo>
                <a:cubicBezTo>
                  <a:pt x="119011" y="14168"/>
                  <a:pt x="19878" y="30444"/>
                  <a:pt x="19878" y="28965"/>
                </a:cubicBezTo>
                <a:cubicBezTo>
                  <a:pt x="19878" y="27486"/>
                  <a:pt x="116052" y="-9505"/>
                  <a:pt x="135287" y="2332"/>
                </a:cubicBezTo>
                <a:cubicBezTo>
                  <a:pt x="154522" y="14169"/>
                  <a:pt x="136766" y="97027"/>
                  <a:pt x="135287" y="99986"/>
                </a:cubicBezTo>
                <a:cubicBezTo>
                  <a:pt x="133808" y="102945"/>
                  <a:pt x="130109" y="61516"/>
                  <a:pt x="126410" y="20087"/>
                </a:cubicBezTo>
              </a:path>
            </a:pathLst>
          </a:custGeom>
          <a:ln w="127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6879E2-F643-4676-8451-D09A67FE4A86}"/>
              </a:ext>
            </a:extLst>
          </p:cNvPr>
          <p:cNvSpPr txBox="1"/>
          <p:nvPr/>
        </p:nvSpPr>
        <p:spPr>
          <a:xfrm>
            <a:off x="7691931" y="5253535"/>
            <a:ext cx="1020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로그인 버튼</a:t>
            </a:r>
            <a:endParaRPr lang="ko-KR" altLang="en-US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7201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1231392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7802" y="84613"/>
            <a:ext cx="5468331" cy="101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02 UI </a:t>
            </a: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구성</a:t>
            </a:r>
            <a:endParaRPr lang="en-US" altLang="ko-KR" sz="3200" dirty="0">
              <a:solidFill>
                <a:prstClr val="black">
                  <a:lumMod val="85000"/>
                  <a:lumOff val="1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기반의 학생 정보 관리 프로그램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최종발표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0DD8F5-7411-4E10-9F7A-917699813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" t="821"/>
          <a:stretch/>
        </p:blipFill>
        <p:spPr>
          <a:xfrm>
            <a:off x="3764132" y="2201661"/>
            <a:ext cx="4687678" cy="35898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42A579B-3D6F-462D-8564-98801DDD9844}"/>
              </a:ext>
            </a:extLst>
          </p:cNvPr>
          <p:cNvSpPr/>
          <p:nvPr/>
        </p:nvSpPr>
        <p:spPr>
          <a:xfrm>
            <a:off x="5065038" y="2606904"/>
            <a:ext cx="1928050" cy="30197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E683596-29FD-45B5-B329-99D111BB763F}"/>
              </a:ext>
            </a:extLst>
          </p:cNvPr>
          <p:cNvSpPr/>
          <p:nvPr/>
        </p:nvSpPr>
        <p:spPr>
          <a:xfrm rot="6905886">
            <a:off x="7277490" y="2470165"/>
            <a:ext cx="286533" cy="895049"/>
          </a:xfrm>
          <a:custGeom>
            <a:avLst/>
            <a:gdLst>
              <a:gd name="connsiteX0" fmla="*/ 206309 w 251243"/>
              <a:gd name="connsiteY0" fmla="*/ 508359 h 508359"/>
              <a:gd name="connsiteX1" fmla="*/ 2122 w 251243"/>
              <a:gd name="connsiteY1" fmla="*/ 348561 h 508359"/>
              <a:gd name="connsiteX2" fmla="*/ 108654 w 251243"/>
              <a:gd name="connsiteY2" fmla="*/ 162130 h 508359"/>
              <a:gd name="connsiteX3" fmla="*/ 250697 w 251243"/>
              <a:gd name="connsiteY3" fmla="*/ 250906 h 508359"/>
              <a:gd name="connsiteX4" fmla="*/ 153043 w 251243"/>
              <a:gd name="connsiteY4" fmla="*/ 339683 h 508359"/>
              <a:gd name="connsiteX5" fmla="*/ 37633 w 251243"/>
              <a:gd name="connsiteY5" fmla="*/ 268662 h 508359"/>
              <a:gd name="connsiteX6" fmla="*/ 19878 w 251243"/>
              <a:gd name="connsiteY6" fmla="*/ 188763 h 508359"/>
              <a:gd name="connsiteX7" fmla="*/ 37633 w 251243"/>
              <a:gd name="connsiteY7" fmla="*/ 99986 h 508359"/>
              <a:gd name="connsiteX8" fmla="*/ 117532 w 251243"/>
              <a:gd name="connsiteY8" fmla="*/ 11209 h 508359"/>
              <a:gd name="connsiteX9" fmla="*/ 135287 w 251243"/>
              <a:gd name="connsiteY9" fmla="*/ 11209 h 508359"/>
              <a:gd name="connsiteX10" fmla="*/ 19878 w 251243"/>
              <a:gd name="connsiteY10" fmla="*/ 28965 h 508359"/>
              <a:gd name="connsiteX11" fmla="*/ 135287 w 251243"/>
              <a:gd name="connsiteY11" fmla="*/ 2332 h 508359"/>
              <a:gd name="connsiteX12" fmla="*/ 135287 w 251243"/>
              <a:gd name="connsiteY12" fmla="*/ 99986 h 508359"/>
              <a:gd name="connsiteX13" fmla="*/ 126410 w 251243"/>
              <a:gd name="connsiteY13" fmla="*/ 20087 h 50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43" h="508359">
                <a:moveTo>
                  <a:pt x="206309" y="508359"/>
                </a:moveTo>
                <a:cubicBezTo>
                  <a:pt x="112353" y="457312"/>
                  <a:pt x="18398" y="406266"/>
                  <a:pt x="2122" y="348561"/>
                </a:cubicBezTo>
                <a:cubicBezTo>
                  <a:pt x="-14154" y="290856"/>
                  <a:pt x="67225" y="178406"/>
                  <a:pt x="108654" y="162130"/>
                </a:cubicBezTo>
                <a:cubicBezTo>
                  <a:pt x="150083" y="145854"/>
                  <a:pt x="243299" y="221314"/>
                  <a:pt x="250697" y="250906"/>
                </a:cubicBezTo>
                <a:cubicBezTo>
                  <a:pt x="258095" y="280498"/>
                  <a:pt x="188554" y="336724"/>
                  <a:pt x="153043" y="339683"/>
                </a:cubicBezTo>
                <a:cubicBezTo>
                  <a:pt x="117532" y="342642"/>
                  <a:pt x="59827" y="293815"/>
                  <a:pt x="37633" y="268662"/>
                </a:cubicBezTo>
                <a:cubicBezTo>
                  <a:pt x="15439" y="243509"/>
                  <a:pt x="19878" y="216876"/>
                  <a:pt x="19878" y="188763"/>
                </a:cubicBezTo>
                <a:cubicBezTo>
                  <a:pt x="19878" y="160650"/>
                  <a:pt x="21357" y="129578"/>
                  <a:pt x="37633" y="99986"/>
                </a:cubicBezTo>
                <a:cubicBezTo>
                  <a:pt x="53909" y="70394"/>
                  <a:pt x="117532" y="11209"/>
                  <a:pt x="117532" y="11209"/>
                </a:cubicBezTo>
                <a:cubicBezTo>
                  <a:pt x="133808" y="-3587"/>
                  <a:pt x="151563" y="8250"/>
                  <a:pt x="135287" y="11209"/>
                </a:cubicBezTo>
                <a:cubicBezTo>
                  <a:pt x="119011" y="14168"/>
                  <a:pt x="19878" y="30444"/>
                  <a:pt x="19878" y="28965"/>
                </a:cubicBezTo>
                <a:cubicBezTo>
                  <a:pt x="19878" y="27486"/>
                  <a:pt x="116052" y="-9505"/>
                  <a:pt x="135287" y="2332"/>
                </a:cubicBezTo>
                <a:cubicBezTo>
                  <a:pt x="154522" y="14169"/>
                  <a:pt x="136766" y="97027"/>
                  <a:pt x="135287" y="99986"/>
                </a:cubicBezTo>
                <a:cubicBezTo>
                  <a:pt x="133808" y="102945"/>
                  <a:pt x="130109" y="61516"/>
                  <a:pt x="126410" y="20087"/>
                </a:cubicBezTo>
              </a:path>
            </a:pathLst>
          </a:custGeom>
          <a:ln w="127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9C5C2-D905-42E3-BA85-4CB306D02C2C}"/>
              </a:ext>
            </a:extLst>
          </p:cNvPr>
          <p:cNvSpPr txBox="1"/>
          <p:nvPr/>
        </p:nvSpPr>
        <p:spPr>
          <a:xfrm>
            <a:off x="7037479" y="3159714"/>
            <a:ext cx="1414331" cy="26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+mn-ea"/>
              </a:rPr>
              <a:t>프로그램 제공 기능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5B7C544-ADE6-4A38-A98F-2AF927859270}"/>
              </a:ext>
            </a:extLst>
          </p:cNvPr>
          <p:cNvSpPr/>
          <p:nvPr/>
        </p:nvSpPr>
        <p:spPr>
          <a:xfrm rot="6169673">
            <a:off x="8400750" y="5245368"/>
            <a:ext cx="146515" cy="340019"/>
          </a:xfrm>
          <a:custGeom>
            <a:avLst/>
            <a:gdLst>
              <a:gd name="connsiteX0" fmla="*/ 206309 w 251243"/>
              <a:gd name="connsiteY0" fmla="*/ 508359 h 508359"/>
              <a:gd name="connsiteX1" fmla="*/ 2122 w 251243"/>
              <a:gd name="connsiteY1" fmla="*/ 348561 h 508359"/>
              <a:gd name="connsiteX2" fmla="*/ 108654 w 251243"/>
              <a:gd name="connsiteY2" fmla="*/ 162130 h 508359"/>
              <a:gd name="connsiteX3" fmla="*/ 250697 w 251243"/>
              <a:gd name="connsiteY3" fmla="*/ 250906 h 508359"/>
              <a:gd name="connsiteX4" fmla="*/ 153043 w 251243"/>
              <a:gd name="connsiteY4" fmla="*/ 339683 h 508359"/>
              <a:gd name="connsiteX5" fmla="*/ 37633 w 251243"/>
              <a:gd name="connsiteY5" fmla="*/ 268662 h 508359"/>
              <a:gd name="connsiteX6" fmla="*/ 19878 w 251243"/>
              <a:gd name="connsiteY6" fmla="*/ 188763 h 508359"/>
              <a:gd name="connsiteX7" fmla="*/ 37633 w 251243"/>
              <a:gd name="connsiteY7" fmla="*/ 99986 h 508359"/>
              <a:gd name="connsiteX8" fmla="*/ 117532 w 251243"/>
              <a:gd name="connsiteY8" fmla="*/ 11209 h 508359"/>
              <a:gd name="connsiteX9" fmla="*/ 135287 w 251243"/>
              <a:gd name="connsiteY9" fmla="*/ 11209 h 508359"/>
              <a:gd name="connsiteX10" fmla="*/ 19878 w 251243"/>
              <a:gd name="connsiteY10" fmla="*/ 28965 h 508359"/>
              <a:gd name="connsiteX11" fmla="*/ 135287 w 251243"/>
              <a:gd name="connsiteY11" fmla="*/ 2332 h 508359"/>
              <a:gd name="connsiteX12" fmla="*/ 135287 w 251243"/>
              <a:gd name="connsiteY12" fmla="*/ 99986 h 508359"/>
              <a:gd name="connsiteX13" fmla="*/ 126410 w 251243"/>
              <a:gd name="connsiteY13" fmla="*/ 20087 h 50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43" h="508359">
                <a:moveTo>
                  <a:pt x="206309" y="508359"/>
                </a:moveTo>
                <a:cubicBezTo>
                  <a:pt x="112353" y="457312"/>
                  <a:pt x="18398" y="406266"/>
                  <a:pt x="2122" y="348561"/>
                </a:cubicBezTo>
                <a:cubicBezTo>
                  <a:pt x="-14154" y="290856"/>
                  <a:pt x="67225" y="178406"/>
                  <a:pt x="108654" y="162130"/>
                </a:cubicBezTo>
                <a:cubicBezTo>
                  <a:pt x="150083" y="145854"/>
                  <a:pt x="243299" y="221314"/>
                  <a:pt x="250697" y="250906"/>
                </a:cubicBezTo>
                <a:cubicBezTo>
                  <a:pt x="258095" y="280498"/>
                  <a:pt x="188554" y="336724"/>
                  <a:pt x="153043" y="339683"/>
                </a:cubicBezTo>
                <a:cubicBezTo>
                  <a:pt x="117532" y="342642"/>
                  <a:pt x="59827" y="293815"/>
                  <a:pt x="37633" y="268662"/>
                </a:cubicBezTo>
                <a:cubicBezTo>
                  <a:pt x="15439" y="243509"/>
                  <a:pt x="19878" y="216876"/>
                  <a:pt x="19878" y="188763"/>
                </a:cubicBezTo>
                <a:cubicBezTo>
                  <a:pt x="19878" y="160650"/>
                  <a:pt x="21357" y="129578"/>
                  <a:pt x="37633" y="99986"/>
                </a:cubicBezTo>
                <a:cubicBezTo>
                  <a:pt x="53909" y="70394"/>
                  <a:pt x="117532" y="11209"/>
                  <a:pt x="117532" y="11209"/>
                </a:cubicBezTo>
                <a:cubicBezTo>
                  <a:pt x="133808" y="-3587"/>
                  <a:pt x="151563" y="8250"/>
                  <a:pt x="135287" y="11209"/>
                </a:cubicBezTo>
                <a:cubicBezTo>
                  <a:pt x="119011" y="14168"/>
                  <a:pt x="19878" y="30444"/>
                  <a:pt x="19878" y="28965"/>
                </a:cubicBezTo>
                <a:cubicBezTo>
                  <a:pt x="19878" y="27486"/>
                  <a:pt x="116052" y="-9505"/>
                  <a:pt x="135287" y="2332"/>
                </a:cubicBezTo>
                <a:cubicBezTo>
                  <a:pt x="154522" y="14169"/>
                  <a:pt x="136766" y="97027"/>
                  <a:pt x="135287" y="99986"/>
                </a:cubicBezTo>
                <a:cubicBezTo>
                  <a:pt x="133808" y="102945"/>
                  <a:pt x="130109" y="61516"/>
                  <a:pt x="126410" y="20087"/>
                </a:cubicBezTo>
              </a:path>
            </a:pathLst>
          </a:custGeom>
          <a:ln w="127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985CAD-1AED-4F17-9526-DA9E665228A0}"/>
              </a:ext>
            </a:extLst>
          </p:cNvPr>
          <p:cNvSpPr txBox="1"/>
          <p:nvPr/>
        </p:nvSpPr>
        <p:spPr>
          <a:xfrm>
            <a:off x="8590939" y="5495802"/>
            <a:ext cx="14674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+mn-ea"/>
              </a:rPr>
              <a:t>프로그램 종료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버튼</a:t>
            </a:r>
            <a:endParaRPr lang="ko-KR" altLang="en-US" sz="1100" dirty="0">
              <a:latin typeface="+mn-ea"/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549187DE-DCB3-4419-9424-2D2EAEB9A27D}"/>
              </a:ext>
            </a:extLst>
          </p:cNvPr>
          <p:cNvSpPr/>
          <p:nvPr/>
        </p:nvSpPr>
        <p:spPr>
          <a:xfrm>
            <a:off x="7607354" y="5415379"/>
            <a:ext cx="792000" cy="26928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81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1231392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7802" y="84613"/>
            <a:ext cx="5468331" cy="101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 </a:t>
            </a: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매뉴얼</a:t>
            </a:r>
            <a:endParaRPr lang="en-US" altLang="ko-KR" sz="3200" dirty="0">
              <a:solidFill>
                <a:prstClr val="black">
                  <a:lumMod val="85000"/>
                  <a:lumOff val="1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기반의 학생 정보 관리 프로그램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최종발표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83DD57-7A6D-4C0E-B726-30C5DBAB2F5F}"/>
              </a:ext>
            </a:extLst>
          </p:cNvPr>
          <p:cNvSpPr/>
          <p:nvPr/>
        </p:nvSpPr>
        <p:spPr>
          <a:xfrm>
            <a:off x="5980634" y="2517750"/>
            <a:ext cx="5748651" cy="2783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 기능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①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입력함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②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PASSWORD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입력함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③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 버튼 클릭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3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</a:t>
            </a:r>
            <a:r>
              <a:rPr lang="en-US" altLang="ko-KR" sz="13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3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로그인에 성공하면 초기화면이 표시됨</a:t>
            </a:r>
            <a:endParaRPr lang="en-US" altLang="ko-KR" sz="1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④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초기화 버튼 클릭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3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3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텍스트 필드에 입력된 내용을 한번에 지움</a:t>
            </a:r>
            <a:endParaRPr lang="en-US" altLang="ko-KR" sz="13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F0D2876-7B78-438A-A423-E1AF47DA9820}"/>
              </a:ext>
            </a:extLst>
          </p:cNvPr>
          <p:cNvGrpSpPr/>
          <p:nvPr/>
        </p:nvGrpSpPr>
        <p:grpSpPr>
          <a:xfrm>
            <a:off x="1306786" y="2881520"/>
            <a:ext cx="4274468" cy="2439731"/>
            <a:chOff x="1306786" y="2881520"/>
            <a:chExt cx="4274468" cy="243973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539C8D4-CB1F-4121-944F-88F21184D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4"/>
            <a:stretch/>
          </p:blipFill>
          <p:spPr>
            <a:xfrm>
              <a:off x="1306786" y="2881520"/>
              <a:ext cx="4274468" cy="24397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C27900D-41B7-4291-BFEB-E10DA521FB0F}"/>
                </a:ext>
              </a:extLst>
            </p:cNvPr>
            <p:cNvGrpSpPr/>
            <p:nvPr/>
          </p:nvGrpSpPr>
          <p:grpSpPr>
            <a:xfrm>
              <a:off x="1863214" y="3583261"/>
              <a:ext cx="3463045" cy="1626090"/>
              <a:chOff x="1741700" y="3588869"/>
              <a:chExt cx="3036432" cy="1389755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255D9A4-0242-49CE-86A4-8C0BEDD25567}"/>
                  </a:ext>
                </a:extLst>
              </p:cNvPr>
              <p:cNvSpPr/>
              <p:nvPr/>
            </p:nvSpPr>
            <p:spPr>
              <a:xfrm>
                <a:off x="2701134" y="4092967"/>
                <a:ext cx="1825896" cy="216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ACFFAD0-9427-4E0A-B06A-81C4B76FBE85}"/>
                  </a:ext>
                </a:extLst>
              </p:cNvPr>
              <p:cNvSpPr/>
              <p:nvPr/>
            </p:nvSpPr>
            <p:spPr>
              <a:xfrm>
                <a:off x="2119544" y="4610299"/>
                <a:ext cx="930161" cy="29017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53AF79C-ECE2-4A14-B7AB-00734E130991}"/>
                  </a:ext>
                </a:extLst>
              </p:cNvPr>
              <p:cNvSpPr/>
              <p:nvPr/>
            </p:nvSpPr>
            <p:spPr>
              <a:xfrm>
                <a:off x="2701134" y="3677882"/>
                <a:ext cx="1825896" cy="24954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2F036C-02AE-4456-9675-12E42FF4FDAD}"/>
                  </a:ext>
                </a:extLst>
              </p:cNvPr>
              <p:cNvSpPr txBox="1"/>
              <p:nvPr/>
            </p:nvSpPr>
            <p:spPr>
              <a:xfrm>
                <a:off x="4527030" y="3588869"/>
                <a:ext cx="2511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FF0000"/>
                    </a:solidFill>
                  </a:rPr>
                  <a:t>①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74E0EB-AA7B-4FCB-BA16-5AEB641A51B8}"/>
                  </a:ext>
                </a:extLst>
              </p:cNvPr>
              <p:cNvSpPr txBox="1"/>
              <p:nvPr/>
            </p:nvSpPr>
            <p:spPr>
              <a:xfrm>
                <a:off x="4502822" y="4031690"/>
                <a:ext cx="2511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FF0000"/>
                    </a:solidFill>
                  </a:rPr>
                  <a:t>②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46A587-4DB6-49C0-91FC-581CF71DC947}"/>
                  </a:ext>
                </a:extLst>
              </p:cNvPr>
              <p:cNvSpPr txBox="1"/>
              <p:nvPr/>
            </p:nvSpPr>
            <p:spPr>
              <a:xfrm>
                <a:off x="4391262" y="4616815"/>
                <a:ext cx="2079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FF0000"/>
                    </a:solidFill>
                  </a:rPr>
                  <a:t>③</a:t>
                </a:r>
              </a:p>
            </p:txBody>
          </p:sp>
          <p:sp>
            <p:nvSpPr>
              <p:cNvPr id="4" name="액자 3">
                <a:extLst>
                  <a:ext uri="{FF2B5EF4-FFF2-40B4-BE49-F238E27FC236}">
                    <a16:creationId xmlns:a16="http://schemas.microsoft.com/office/drawing/2014/main" id="{48E19E30-4461-45DE-90C8-B9B8E4C1491D}"/>
                  </a:ext>
                </a:extLst>
              </p:cNvPr>
              <p:cNvSpPr/>
              <p:nvPr/>
            </p:nvSpPr>
            <p:spPr>
              <a:xfrm>
                <a:off x="3453413" y="4610299"/>
                <a:ext cx="972000" cy="290175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312F21-24F7-483B-B0D2-7A7B6DD7702C}"/>
                  </a:ext>
                </a:extLst>
              </p:cNvPr>
              <p:cNvSpPr txBox="1"/>
              <p:nvPr/>
            </p:nvSpPr>
            <p:spPr>
              <a:xfrm>
                <a:off x="1741700" y="4640070"/>
                <a:ext cx="3778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FF0000"/>
                    </a:solidFill>
                  </a:rPr>
                  <a:t>④</a:t>
                </a: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F469D5C-7CCE-44A6-A1A1-3D85225C6CB4}"/>
              </a:ext>
            </a:extLst>
          </p:cNvPr>
          <p:cNvGrpSpPr/>
          <p:nvPr/>
        </p:nvGrpSpPr>
        <p:grpSpPr>
          <a:xfrm>
            <a:off x="1283998" y="2881520"/>
            <a:ext cx="4274468" cy="2466597"/>
            <a:chOff x="1306786" y="2881520"/>
            <a:chExt cx="4274468" cy="246659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460F0B6-DF40-4ECC-B6D7-DCC923FFB4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9" t="1338"/>
            <a:stretch/>
          </p:blipFill>
          <p:spPr>
            <a:xfrm>
              <a:off x="1306786" y="2881520"/>
              <a:ext cx="4274468" cy="246659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6" name="액자 25">
              <a:extLst>
                <a:ext uri="{FF2B5EF4-FFF2-40B4-BE49-F238E27FC236}">
                  <a16:creationId xmlns:a16="http://schemas.microsoft.com/office/drawing/2014/main" id="{BE9351B1-2BD3-4718-807D-3ABD72458AB5}"/>
                </a:ext>
              </a:extLst>
            </p:cNvPr>
            <p:cNvSpPr/>
            <p:nvPr/>
          </p:nvSpPr>
          <p:spPr>
            <a:xfrm>
              <a:off x="1651247" y="3313975"/>
              <a:ext cx="3675012" cy="1701908"/>
            </a:xfrm>
            <a:prstGeom prst="frame">
              <a:avLst>
                <a:gd name="adj1" fmla="val 253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862960-CCF7-4624-A954-C3427C51AE52}"/>
              </a:ext>
            </a:extLst>
          </p:cNvPr>
          <p:cNvGrpSpPr/>
          <p:nvPr/>
        </p:nvGrpSpPr>
        <p:grpSpPr>
          <a:xfrm>
            <a:off x="1295393" y="2856262"/>
            <a:ext cx="4285861" cy="2493463"/>
            <a:chOff x="1200983" y="2868086"/>
            <a:chExt cx="4274467" cy="246659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1A6069B-4A8D-4A8B-A490-4AA76DD4F0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1" r="1174"/>
            <a:stretch/>
          </p:blipFill>
          <p:spPr>
            <a:xfrm>
              <a:off x="1200983" y="2868086"/>
              <a:ext cx="4274467" cy="246659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6FD153A-D8B5-470C-B705-6C820FE1C2C2}"/>
                </a:ext>
              </a:extLst>
            </p:cNvPr>
            <p:cNvSpPr/>
            <p:nvPr/>
          </p:nvSpPr>
          <p:spPr>
            <a:xfrm>
              <a:off x="2188340" y="4778390"/>
              <a:ext cx="1060847" cy="3395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5B9E36-8D9D-43DF-BBA3-41C51D446391}"/>
              </a:ext>
            </a:extLst>
          </p:cNvPr>
          <p:cNvCxnSpPr>
            <a:cxnSpLocks/>
          </p:cNvCxnSpPr>
          <p:nvPr/>
        </p:nvCxnSpPr>
        <p:spPr>
          <a:xfrm flipV="1">
            <a:off x="5900735" y="1831933"/>
            <a:ext cx="0" cy="42949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0C3307B-852A-4A08-A6E5-2C08F4D15A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0" t="283"/>
          <a:stretch/>
        </p:blipFill>
        <p:spPr>
          <a:xfrm>
            <a:off x="1033901" y="2184094"/>
            <a:ext cx="4630311" cy="35905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079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1231392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7802" y="84613"/>
            <a:ext cx="5468331" cy="101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 </a:t>
            </a: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매뉴얼</a:t>
            </a:r>
            <a:endParaRPr lang="en-US" altLang="ko-KR" sz="3200" dirty="0">
              <a:solidFill>
                <a:prstClr val="black">
                  <a:lumMod val="85000"/>
                  <a:lumOff val="1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기반의 학생 정보 관리 프로그램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최종발표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83DD57-7A6D-4C0E-B726-30C5DBAB2F5F}"/>
              </a:ext>
            </a:extLst>
          </p:cNvPr>
          <p:cNvSpPr/>
          <p:nvPr/>
        </p:nvSpPr>
        <p:spPr>
          <a:xfrm>
            <a:off x="6288484" y="2491407"/>
            <a:ext cx="5012338" cy="1670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1.1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 기능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 실패 상황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① :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저장된 로그인 정보와 입력 내용이 다르면 로그인 실패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②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잘못 입력한 정보가 무엇인지 메시지창을 통해 알려줌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3A3625-802A-40DB-9E62-20E0A0064A06}"/>
              </a:ext>
            </a:extLst>
          </p:cNvPr>
          <p:cNvGrpSpPr/>
          <p:nvPr/>
        </p:nvGrpSpPr>
        <p:grpSpPr>
          <a:xfrm>
            <a:off x="1886340" y="1987139"/>
            <a:ext cx="3165309" cy="2174662"/>
            <a:chOff x="1912973" y="1569889"/>
            <a:chExt cx="3165309" cy="217466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AFC4548-279B-4078-8061-9478EC837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10" t="1231"/>
            <a:stretch/>
          </p:blipFill>
          <p:spPr>
            <a:xfrm>
              <a:off x="1912973" y="1569889"/>
              <a:ext cx="3165309" cy="217466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9" name="액자 28">
              <a:extLst>
                <a:ext uri="{FF2B5EF4-FFF2-40B4-BE49-F238E27FC236}">
                  <a16:creationId xmlns:a16="http://schemas.microsoft.com/office/drawing/2014/main" id="{929796E5-50B1-4BAD-BDF4-3E7215F43D3E}"/>
                </a:ext>
              </a:extLst>
            </p:cNvPr>
            <p:cNvSpPr/>
            <p:nvPr/>
          </p:nvSpPr>
          <p:spPr>
            <a:xfrm>
              <a:off x="2703626" y="2784883"/>
              <a:ext cx="1717453" cy="304545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9A79F7-4A8F-42A4-8911-F4428CCF33D7}"/>
              </a:ext>
            </a:extLst>
          </p:cNvPr>
          <p:cNvGrpSpPr/>
          <p:nvPr/>
        </p:nvGrpSpPr>
        <p:grpSpPr>
          <a:xfrm>
            <a:off x="1886341" y="4347564"/>
            <a:ext cx="3177988" cy="1822416"/>
            <a:chOff x="1912974" y="3930314"/>
            <a:chExt cx="3177988" cy="182241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4BC245B-C3EF-4D69-8BB8-9266EE1EC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48" t="1062" b="-1"/>
            <a:stretch/>
          </p:blipFill>
          <p:spPr>
            <a:xfrm>
              <a:off x="1912974" y="3930314"/>
              <a:ext cx="3177988" cy="182241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0" name="액자 29">
              <a:extLst>
                <a:ext uri="{FF2B5EF4-FFF2-40B4-BE49-F238E27FC236}">
                  <a16:creationId xmlns:a16="http://schemas.microsoft.com/office/drawing/2014/main" id="{1593C0E8-2646-4B27-9644-7FF6E9812D58}"/>
                </a:ext>
              </a:extLst>
            </p:cNvPr>
            <p:cNvSpPr/>
            <p:nvPr/>
          </p:nvSpPr>
          <p:spPr>
            <a:xfrm>
              <a:off x="2636900" y="4536977"/>
              <a:ext cx="1881834" cy="304545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81E6C3-8BFC-4CD0-B9D0-5B3A0C07CF8F}"/>
              </a:ext>
            </a:extLst>
          </p:cNvPr>
          <p:cNvCxnSpPr>
            <a:cxnSpLocks/>
          </p:cNvCxnSpPr>
          <p:nvPr/>
        </p:nvCxnSpPr>
        <p:spPr>
          <a:xfrm flipV="1">
            <a:off x="6121967" y="1897241"/>
            <a:ext cx="0" cy="42949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92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1231392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7802" y="84613"/>
            <a:ext cx="5468331" cy="101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 </a:t>
            </a: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매뉴얼</a:t>
            </a:r>
            <a:endParaRPr lang="en-US" altLang="ko-KR" sz="3200" dirty="0">
              <a:solidFill>
                <a:prstClr val="black">
                  <a:lumMod val="85000"/>
                  <a:lumOff val="1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기반의 학생 정보 관리 프로그램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최종발표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83DD57-7A6D-4C0E-B726-30C5DBAB2F5F}"/>
              </a:ext>
            </a:extLst>
          </p:cNvPr>
          <p:cNvSpPr/>
          <p:nvPr/>
        </p:nvSpPr>
        <p:spPr>
          <a:xfrm>
            <a:off x="5980635" y="2517750"/>
            <a:ext cx="5622480" cy="3830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등록 기능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①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이름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학번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성별을 입력함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②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학과를 선택하면 해당 학과의 교수들의 이름이 표시됨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③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지도 교수를 선택하고 휴대전화를 입력함</a:t>
            </a:r>
            <a:endParaRPr lang="en-US" altLang="ko-KR" sz="1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④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저장 버튼 클릭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3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3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모든 내용이 입력되어 있으면 저장이 완료됨</a:t>
            </a:r>
            <a:endParaRPr lang="en-US" altLang="ko-KR" sz="1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3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⑤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취소 버튼 클릭 </a:t>
            </a:r>
            <a:r>
              <a:rPr lang="en-US" altLang="ko-KR" sz="13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3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등록창이 닫히고 초기 화면으로 </a:t>
            </a:r>
            <a:r>
              <a:rPr lang="ko-KR" altLang="en-US" sz="13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돌아감</a:t>
            </a:r>
            <a:endParaRPr lang="en-US" altLang="ko-KR" sz="1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5B9E36-8D9D-43DF-BBA3-41C51D446391}"/>
              </a:ext>
            </a:extLst>
          </p:cNvPr>
          <p:cNvCxnSpPr>
            <a:cxnSpLocks/>
          </p:cNvCxnSpPr>
          <p:nvPr/>
        </p:nvCxnSpPr>
        <p:spPr>
          <a:xfrm flipV="1">
            <a:off x="5900735" y="1831933"/>
            <a:ext cx="0" cy="42949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8C67B53-5F33-4CF7-81EA-0FFB309A5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"/>
          <a:stretch/>
        </p:blipFill>
        <p:spPr>
          <a:xfrm>
            <a:off x="1622718" y="1903576"/>
            <a:ext cx="3530167" cy="41598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D8222D-0C68-44C0-8B3F-2A268258F66A}"/>
              </a:ext>
            </a:extLst>
          </p:cNvPr>
          <p:cNvGrpSpPr/>
          <p:nvPr/>
        </p:nvGrpSpPr>
        <p:grpSpPr>
          <a:xfrm>
            <a:off x="1624250" y="1903576"/>
            <a:ext cx="3528630" cy="4197118"/>
            <a:chOff x="1624250" y="1903576"/>
            <a:chExt cx="3528630" cy="419711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1B0142C-D8F1-4935-8F2B-563B80D3A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3" t="606"/>
            <a:stretch/>
          </p:blipFill>
          <p:spPr>
            <a:xfrm>
              <a:off x="1624250" y="1903576"/>
              <a:ext cx="3528630" cy="419711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5989C5F-979F-499D-806D-5D6E7FE633DB}"/>
                </a:ext>
              </a:extLst>
            </p:cNvPr>
            <p:cNvSpPr txBox="1"/>
            <p:nvPr/>
          </p:nvSpPr>
          <p:spPr>
            <a:xfrm>
              <a:off x="4639633" y="2206615"/>
              <a:ext cx="2671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DCE128E-B14F-4206-9BC3-BACAAB0E43F5}"/>
                </a:ext>
              </a:extLst>
            </p:cNvPr>
            <p:cNvSpPr txBox="1"/>
            <p:nvPr/>
          </p:nvSpPr>
          <p:spPr>
            <a:xfrm>
              <a:off x="4554617" y="3909264"/>
              <a:ext cx="30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CDD8042-C599-429C-9F56-BEB44EA00B1A}"/>
                </a:ext>
              </a:extLst>
            </p:cNvPr>
            <p:cNvSpPr/>
            <p:nvPr/>
          </p:nvSpPr>
          <p:spPr>
            <a:xfrm>
              <a:off x="2745140" y="2342910"/>
              <a:ext cx="1915637" cy="14123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1AEFB3-D42C-4F87-9FD5-5F890AC5EEEE}"/>
                </a:ext>
              </a:extLst>
            </p:cNvPr>
            <p:cNvSpPr/>
            <p:nvPr/>
          </p:nvSpPr>
          <p:spPr>
            <a:xfrm>
              <a:off x="2823099" y="3931568"/>
              <a:ext cx="1737090" cy="3385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2E767F8-08EA-45EE-8533-029DCD871F46}"/>
              </a:ext>
            </a:extLst>
          </p:cNvPr>
          <p:cNvGrpSpPr/>
          <p:nvPr/>
        </p:nvGrpSpPr>
        <p:grpSpPr>
          <a:xfrm>
            <a:off x="1611708" y="1903576"/>
            <a:ext cx="3552186" cy="4181567"/>
            <a:chOff x="1622718" y="1919127"/>
            <a:chExt cx="3552186" cy="4181567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9EE7E4F-351E-40BF-9039-B66E5C496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57" t="501"/>
            <a:stretch/>
          </p:blipFill>
          <p:spPr>
            <a:xfrm>
              <a:off x="1622718" y="1919127"/>
              <a:ext cx="3552186" cy="418156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9E85E6C-C6A7-48F8-9936-9BA160EBEECE}"/>
                </a:ext>
              </a:extLst>
            </p:cNvPr>
            <p:cNvSpPr/>
            <p:nvPr/>
          </p:nvSpPr>
          <p:spPr>
            <a:xfrm>
              <a:off x="2691684" y="3890732"/>
              <a:ext cx="1969094" cy="21882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55EC4A-7DE3-461A-B676-B5B8708D101A}"/>
              </a:ext>
            </a:extLst>
          </p:cNvPr>
          <p:cNvGrpSpPr/>
          <p:nvPr/>
        </p:nvGrpSpPr>
        <p:grpSpPr>
          <a:xfrm>
            <a:off x="1596881" y="1903576"/>
            <a:ext cx="3567013" cy="4221647"/>
            <a:chOff x="1609157" y="1903575"/>
            <a:chExt cx="3567013" cy="4221647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AD7857A-1129-4972-B250-7BCD03EB7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47" t="1" b="393"/>
            <a:stretch/>
          </p:blipFill>
          <p:spPr>
            <a:xfrm>
              <a:off x="1609157" y="1903575"/>
              <a:ext cx="3567013" cy="422164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C6F5DBB-0949-4D7B-AD08-0DAAE44490EA}"/>
                </a:ext>
              </a:extLst>
            </p:cNvPr>
            <p:cNvSpPr/>
            <p:nvPr/>
          </p:nvSpPr>
          <p:spPr>
            <a:xfrm>
              <a:off x="2718411" y="3923274"/>
              <a:ext cx="1921222" cy="21882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19596B-8848-4D69-AD11-33E297832C1A}"/>
              </a:ext>
            </a:extLst>
          </p:cNvPr>
          <p:cNvGrpSpPr/>
          <p:nvPr/>
        </p:nvGrpSpPr>
        <p:grpSpPr>
          <a:xfrm>
            <a:off x="1576449" y="1879047"/>
            <a:ext cx="3617563" cy="4246176"/>
            <a:chOff x="1576449" y="1879047"/>
            <a:chExt cx="3617563" cy="4246176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97F52C3-C30F-4492-87DB-4323C6DF1D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72" b="-1"/>
            <a:stretch/>
          </p:blipFill>
          <p:spPr>
            <a:xfrm>
              <a:off x="1576449" y="1879047"/>
              <a:ext cx="3617563" cy="424617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155C767-8658-4162-93A2-DC3EB038CAEC}"/>
                </a:ext>
              </a:extLst>
            </p:cNvPr>
            <p:cNvSpPr/>
            <p:nvPr/>
          </p:nvSpPr>
          <p:spPr>
            <a:xfrm>
              <a:off x="2755915" y="3916916"/>
              <a:ext cx="1921222" cy="21882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593AB1C-0181-4F10-9577-18A255435666}"/>
              </a:ext>
            </a:extLst>
          </p:cNvPr>
          <p:cNvGrpSpPr/>
          <p:nvPr/>
        </p:nvGrpSpPr>
        <p:grpSpPr>
          <a:xfrm>
            <a:off x="1566763" y="1872688"/>
            <a:ext cx="3624124" cy="4252535"/>
            <a:chOff x="1566763" y="1872688"/>
            <a:chExt cx="3624124" cy="425253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8F37AC8-2790-43D0-9AF1-2DE2601C7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6763" y="1872688"/>
              <a:ext cx="3624124" cy="425253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0D1A253-1FBE-4AA1-893D-79C03D6BE0C3}"/>
                </a:ext>
              </a:extLst>
            </p:cNvPr>
            <p:cNvSpPr/>
            <p:nvPr/>
          </p:nvSpPr>
          <p:spPr>
            <a:xfrm>
              <a:off x="2799894" y="4516774"/>
              <a:ext cx="1827464" cy="8630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B480BD-D55D-49C2-B801-E608F25F8C9E}"/>
                </a:ext>
              </a:extLst>
            </p:cNvPr>
            <p:cNvSpPr txBox="1"/>
            <p:nvPr/>
          </p:nvSpPr>
          <p:spPr>
            <a:xfrm>
              <a:off x="4589953" y="4469762"/>
              <a:ext cx="4479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3B9549A-53B6-4CB0-886C-8533A9153532}"/>
                </a:ext>
              </a:extLst>
            </p:cNvPr>
            <p:cNvSpPr txBox="1"/>
            <p:nvPr/>
          </p:nvSpPr>
          <p:spPr>
            <a:xfrm>
              <a:off x="1780446" y="5581482"/>
              <a:ext cx="397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④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07F711B-EEA6-4F64-B00C-518108413825}"/>
                </a:ext>
              </a:extLst>
            </p:cNvPr>
            <p:cNvSpPr txBox="1"/>
            <p:nvPr/>
          </p:nvSpPr>
          <p:spPr>
            <a:xfrm>
              <a:off x="4607880" y="5565637"/>
              <a:ext cx="366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⑤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9894387-C5E4-4069-BBEC-46B1D6A1588C}"/>
              </a:ext>
            </a:extLst>
          </p:cNvPr>
          <p:cNvGrpSpPr/>
          <p:nvPr/>
        </p:nvGrpSpPr>
        <p:grpSpPr>
          <a:xfrm>
            <a:off x="1538834" y="1836333"/>
            <a:ext cx="3652053" cy="4356131"/>
            <a:chOff x="1538834" y="1836333"/>
            <a:chExt cx="3652053" cy="4356131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2C3A2C44-D852-4DA9-AD62-24413E37B5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29" r="-1"/>
            <a:stretch/>
          </p:blipFill>
          <p:spPr>
            <a:xfrm>
              <a:off x="1538834" y="1836333"/>
              <a:ext cx="3652053" cy="43561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8FB0716-E7B0-46CE-AEC7-062288BC4EA6}"/>
                </a:ext>
              </a:extLst>
            </p:cNvPr>
            <p:cNvSpPr/>
            <p:nvPr/>
          </p:nvSpPr>
          <p:spPr>
            <a:xfrm>
              <a:off x="1890945" y="3428998"/>
              <a:ext cx="2867486" cy="129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529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1227907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7802" y="84613"/>
            <a:ext cx="5468331" cy="101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 </a:t>
            </a:r>
            <a:r>
              <a:rPr lang="ko-KR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매뉴얼</a:t>
            </a:r>
            <a:endParaRPr lang="en-US" altLang="ko-KR" sz="3200" dirty="0">
              <a:solidFill>
                <a:prstClr val="black">
                  <a:lumMod val="85000"/>
                  <a:lumOff val="1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기반의 학생 정보 관리 프로그램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최종발표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83DD57-7A6D-4C0E-B726-30C5DBAB2F5F}"/>
              </a:ext>
            </a:extLst>
          </p:cNvPr>
          <p:cNvSpPr/>
          <p:nvPr/>
        </p:nvSpPr>
        <p:spPr>
          <a:xfrm>
            <a:off x="6346402" y="2536152"/>
            <a:ext cx="4344093" cy="1337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2.1 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등록 기능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정보를 입력하지 않았을 때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메시지창을 통해 입력하지 않은 정보를 알려줌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5B9E36-8D9D-43DF-BBA3-41C51D446391}"/>
              </a:ext>
            </a:extLst>
          </p:cNvPr>
          <p:cNvCxnSpPr>
            <a:cxnSpLocks/>
          </p:cNvCxnSpPr>
          <p:nvPr/>
        </p:nvCxnSpPr>
        <p:spPr>
          <a:xfrm flipV="1">
            <a:off x="6156020" y="1927464"/>
            <a:ext cx="0" cy="42949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970509-5765-4F84-9073-A6A12603CB0D}"/>
              </a:ext>
            </a:extLst>
          </p:cNvPr>
          <p:cNvGrpSpPr/>
          <p:nvPr/>
        </p:nvGrpSpPr>
        <p:grpSpPr>
          <a:xfrm>
            <a:off x="991753" y="1927464"/>
            <a:ext cx="2151681" cy="2517925"/>
            <a:chOff x="991753" y="1299002"/>
            <a:chExt cx="2151681" cy="2517925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468D745-7CF4-4A4B-84DB-68A25D6A3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753" y="1299002"/>
              <a:ext cx="2151681" cy="251792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2E4137A-B877-4C50-96C6-4BD8E70AEF6B}"/>
                </a:ext>
              </a:extLst>
            </p:cNvPr>
            <p:cNvSpPr/>
            <p:nvPr/>
          </p:nvSpPr>
          <p:spPr>
            <a:xfrm>
              <a:off x="1310470" y="2280297"/>
              <a:ext cx="1690181" cy="7647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D0EDC2-DC10-4498-B610-1EC8C806E058}"/>
              </a:ext>
            </a:extLst>
          </p:cNvPr>
          <p:cNvGrpSpPr/>
          <p:nvPr/>
        </p:nvGrpSpPr>
        <p:grpSpPr>
          <a:xfrm>
            <a:off x="3312484" y="1927464"/>
            <a:ext cx="2146594" cy="2517925"/>
            <a:chOff x="3410525" y="1272272"/>
            <a:chExt cx="2146594" cy="251792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5F4465A5-D78E-4448-9565-F82C48225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0525" y="1272272"/>
              <a:ext cx="2146594" cy="251792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C920516-696D-4DD1-A94D-19E8D0C5016D}"/>
                </a:ext>
              </a:extLst>
            </p:cNvPr>
            <p:cNvSpPr/>
            <p:nvPr/>
          </p:nvSpPr>
          <p:spPr>
            <a:xfrm>
              <a:off x="3744431" y="2282609"/>
              <a:ext cx="1690181" cy="7647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251AA8-10EB-4B63-BEAA-E7BB08F22467}"/>
              </a:ext>
            </a:extLst>
          </p:cNvPr>
          <p:cNvGrpSpPr/>
          <p:nvPr/>
        </p:nvGrpSpPr>
        <p:grpSpPr>
          <a:xfrm>
            <a:off x="1079719" y="3873506"/>
            <a:ext cx="2151681" cy="2535909"/>
            <a:chOff x="991753" y="4035587"/>
            <a:chExt cx="2151681" cy="2535909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C231732C-EF97-4207-98FA-DBD23D0D8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02"/>
            <a:stretch/>
          </p:blipFill>
          <p:spPr>
            <a:xfrm>
              <a:off x="991753" y="4035587"/>
              <a:ext cx="2151681" cy="253590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9AEF6D3-38DC-4338-AD96-449115D05D69}"/>
                </a:ext>
              </a:extLst>
            </p:cNvPr>
            <p:cNvSpPr/>
            <p:nvPr/>
          </p:nvSpPr>
          <p:spPr>
            <a:xfrm>
              <a:off x="1400768" y="5244236"/>
              <a:ext cx="1690181" cy="7647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29E2BC-546B-4656-B4B6-D9E6F332FF3C}"/>
              </a:ext>
            </a:extLst>
          </p:cNvPr>
          <p:cNvGrpSpPr/>
          <p:nvPr/>
        </p:nvGrpSpPr>
        <p:grpSpPr>
          <a:xfrm>
            <a:off x="3409150" y="3873506"/>
            <a:ext cx="2160410" cy="2517925"/>
            <a:chOff x="3387802" y="4065136"/>
            <a:chExt cx="2160410" cy="2517925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6AAC28C-7FC2-4DEC-A2AB-B93663E3B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7802" y="4065136"/>
              <a:ext cx="2160410" cy="251792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A198AE9-5E65-43BB-BFFC-F1124983F9E5}"/>
                </a:ext>
              </a:extLst>
            </p:cNvPr>
            <p:cNvSpPr/>
            <p:nvPr/>
          </p:nvSpPr>
          <p:spPr>
            <a:xfrm>
              <a:off x="3808520" y="5303541"/>
              <a:ext cx="1656000" cy="7647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3824261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4721</TotalTime>
  <Words>1096</Words>
  <Application>Microsoft Office PowerPoint</Application>
  <PresentationFormat>와이드스크린</PresentationFormat>
  <Paragraphs>239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함초롬돋움</vt:lpstr>
      <vt:lpstr>Arial</vt:lpstr>
      <vt:lpstr>7_Office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OWNER</cp:lastModifiedBy>
  <cp:revision>161</cp:revision>
  <dcterms:created xsi:type="dcterms:W3CDTF">2019-12-19T04:18:13Z</dcterms:created>
  <dcterms:modified xsi:type="dcterms:W3CDTF">2021-12-24T07:07:14Z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